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" Type="http://schemas.openxmlformats.org/officeDocument/2006/relationships/presProps" Target="presProps.xml"/><Relationship Id="rId1" Type="http://schemas.openxmlformats.org/officeDocument/2006/relationships/theme" Target="theme/theme3.xml"/><Relationship Id="rId4" Type="http://schemas.openxmlformats.org/officeDocument/2006/relationships/slideMaster" Target="slideMasters/slideMaster1.xml"/><Relationship Id="rId3" Type="http://schemas.openxmlformats.org/officeDocument/2006/relationships/tableStyles" Target="tableStyles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eldia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el en verticale teks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e titel en teks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el en 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ekop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Inhoud van twe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Vergelijking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Alleen titel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Leeg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Inhoud met bijschrif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Afbeelding met bijschrif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4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