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Lst>
  <p:sldSz cy="6858000" cx="9144000"/>
  <p:notesSz cx="6858000" cy="9144000"/>
  <p:embeddedFontLst>
    <p:embeddedFont>
      <p:font typeface="Lato"/>
      <p:regular r:id="rId52"/>
      <p:bold r:id="rId53"/>
      <p:italic r:id="rId54"/>
      <p:boldItalic r:id="rId5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9A5E8398-A1DA-4078-BA39-D0187167C4E9}">
  <a:tblStyle styleId="{9A5E8398-A1DA-4078-BA39-D0187167C4E9}"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font" Target="fonts/Lato-bold.fntdata"/><Relationship Id="rId52" Type="http://schemas.openxmlformats.org/officeDocument/2006/relationships/font" Target="fonts/Lato-regular.fntdata"/><Relationship Id="rId11" Type="http://schemas.openxmlformats.org/officeDocument/2006/relationships/slide" Target="slides/slide6.xml"/><Relationship Id="rId55" Type="http://schemas.openxmlformats.org/officeDocument/2006/relationships/font" Target="fonts/Lato-boldItalic.fntdata"/><Relationship Id="rId10" Type="http://schemas.openxmlformats.org/officeDocument/2006/relationships/slide" Target="slides/slide5.xml"/><Relationship Id="rId54" Type="http://schemas.openxmlformats.org/officeDocument/2006/relationships/font" Target="fonts/Lato-italic.fntdata"/><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Shape 5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52" name="Shape 5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Shape 11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18" name="Shape 11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 name="Shape 123"/>
        <p:cNvGrpSpPr/>
        <p:nvPr/>
      </p:nvGrpSpPr>
      <p:grpSpPr>
        <a:xfrm>
          <a:off x="0" y="0"/>
          <a:ext cx="0" cy="0"/>
          <a:chOff x="0" y="0"/>
          <a:chExt cx="0" cy="0"/>
        </a:xfrm>
      </p:grpSpPr>
      <p:sp>
        <p:nvSpPr>
          <p:cNvPr id="124" name="Shape 12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25" name="Shape 12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 name="Shape 131"/>
        <p:cNvGrpSpPr/>
        <p:nvPr/>
      </p:nvGrpSpPr>
      <p:grpSpPr>
        <a:xfrm>
          <a:off x="0" y="0"/>
          <a:ext cx="0" cy="0"/>
          <a:chOff x="0" y="0"/>
          <a:chExt cx="0" cy="0"/>
        </a:xfrm>
      </p:grpSpPr>
      <p:sp>
        <p:nvSpPr>
          <p:cNvPr id="132" name="Shape 13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33" name="Shape 13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Shape 13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40" name="Shape 14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Shape 14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48" name="Shape 14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Shape 155"/>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56" name="Shape 15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2" name="Shape 162"/>
        <p:cNvGrpSpPr/>
        <p:nvPr/>
      </p:nvGrpSpPr>
      <p:grpSpPr>
        <a:xfrm>
          <a:off x="0" y="0"/>
          <a:ext cx="0" cy="0"/>
          <a:chOff x="0" y="0"/>
          <a:chExt cx="0" cy="0"/>
        </a:xfrm>
      </p:grpSpPr>
      <p:sp>
        <p:nvSpPr>
          <p:cNvPr id="163" name="Shape 16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64" name="Shape 16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Shape 17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72" name="Shape 17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7" name="Shape 177"/>
        <p:cNvGrpSpPr/>
        <p:nvPr/>
      </p:nvGrpSpPr>
      <p:grpSpPr>
        <a:xfrm>
          <a:off x="0" y="0"/>
          <a:ext cx="0" cy="0"/>
          <a:chOff x="0" y="0"/>
          <a:chExt cx="0" cy="0"/>
        </a:xfrm>
      </p:grpSpPr>
      <p:sp>
        <p:nvSpPr>
          <p:cNvPr id="178" name="Shape 17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79" name="Shape 17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4" name="Shape 184"/>
        <p:cNvGrpSpPr/>
        <p:nvPr/>
      </p:nvGrpSpPr>
      <p:grpSpPr>
        <a:xfrm>
          <a:off x="0" y="0"/>
          <a:ext cx="0" cy="0"/>
          <a:chOff x="0" y="0"/>
          <a:chExt cx="0" cy="0"/>
        </a:xfrm>
      </p:grpSpPr>
      <p:sp>
        <p:nvSpPr>
          <p:cNvPr id="185" name="Shape 185"/>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86" name="Shape 18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Shape 5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60" name="Shape 6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Shape 19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93" name="Shape 19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Shape 19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00" name="Shape 20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Shape 20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07" name="Shape 20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Shape 21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14" name="Shape 21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Shape 220"/>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21" name="Shape 22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Shape 22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28" name="Shape 22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3" name="Shape 233"/>
        <p:cNvGrpSpPr/>
        <p:nvPr/>
      </p:nvGrpSpPr>
      <p:grpSpPr>
        <a:xfrm>
          <a:off x="0" y="0"/>
          <a:ext cx="0" cy="0"/>
          <a:chOff x="0" y="0"/>
          <a:chExt cx="0" cy="0"/>
        </a:xfrm>
      </p:grpSpPr>
      <p:sp>
        <p:nvSpPr>
          <p:cNvPr id="234" name="Shape 23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35" name="Shape 23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0" name="Shape 240"/>
        <p:cNvGrpSpPr/>
        <p:nvPr/>
      </p:nvGrpSpPr>
      <p:grpSpPr>
        <a:xfrm>
          <a:off x="0" y="0"/>
          <a:ext cx="0" cy="0"/>
          <a:chOff x="0" y="0"/>
          <a:chExt cx="0" cy="0"/>
        </a:xfrm>
      </p:grpSpPr>
      <p:sp>
        <p:nvSpPr>
          <p:cNvPr id="241" name="Shape 24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42" name="Shape 24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7" name="Shape 247"/>
        <p:cNvGrpSpPr/>
        <p:nvPr/>
      </p:nvGrpSpPr>
      <p:grpSpPr>
        <a:xfrm>
          <a:off x="0" y="0"/>
          <a:ext cx="0" cy="0"/>
          <a:chOff x="0" y="0"/>
          <a:chExt cx="0" cy="0"/>
        </a:xfrm>
      </p:grpSpPr>
      <p:sp>
        <p:nvSpPr>
          <p:cNvPr id="248" name="Shape 24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49" name="Shape 24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Shape 255"/>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56" name="Shape 25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Shape 6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67" name="Shape 6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Shape 26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63" name="Shape 26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8" name="Shape 268"/>
        <p:cNvGrpSpPr/>
        <p:nvPr/>
      </p:nvGrpSpPr>
      <p:grpSpPr>
        <a:xfrm>
          <a:off x="0" y="0"/>
          <a:ext cx="0" cy="0"/>
          <a:chOff x="0" y="0"/>
          <a:chExt cx="0" cy="0"/>
        </a:xfrm>
      </p:grpSpPr>
      <p:sp>
        <p:nvSpPr>
          <p:cNvPr id="269" name="Shape 26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70" name="Shape 27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Shape 27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77" name="Shape 27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Shape 28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84" name="Shape 28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9" name="Shape 289"/>
        <p:cNvGrpSpPr/>
        <p:nvPr/>
      </p:nvGrpSpPr>
      <p:grpSpPr>
        <a:xfrm>
          <a:off x="0" y="0"/>
          <a:ext cx="0" cy="0"/>
          <a:chOff x="0" y="0"/>
          <a:chExt cx="0" cy="0"/>
        </a:xfrm>
      </p:grpSpPr>
      <p:sp>
        <p:nvSpPr>
          <p:cNvPr id="290" name="Shape 290"/>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91" name="Shape 29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Shape 29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298" name="Shape 29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3" name="Shape 303"/>
        <p:cNvGrpSpPr/>
        <p:nvPr/>
      </p:nvGrpSpPr>
      <p:grpSpPr>
        <a:xfrm>
          <a:off x="0" y="0"/>
          <a:ext cx="0" cy="0"/>
          <a:chOff x="0" y="0"/>
          <a:chExt cx="0" cy="0"/>
        </a:xfrm>
      </p:grpSpPr>
      <p:sp>
        <p:nvSpPr>
          <p:cNvPr id="304" name="Shape 30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05" name="Shape 30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Shape 31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12" name="Shape 31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Shape 31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19" name="Shape 31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Shape 32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25" name="Shape 32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Shape 7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74" name="Shape 7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Shape 33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32" name="Shape 33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Shape 338"/>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39" name="Shape 339"/>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Shape 345"/>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46" name="Shape 34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1" name="Shape 351"/>
        <p:cNvGrpSpPr/>
        <p:nvPr/>
      </p:nvGrpSpPr>
      <p:grpSpPr>
        <a:xfrm>
          <a:off x="0" y="0"/>
          <a:ext cx="0" cy="0"/>
          <a:chOff x="0" y="0"/>
          <a:chExt cx="0" cy="0"/>
        </a:xfrm>
      </p:grpSpPr>
      <p:sp>
        <p:nvSpPr>
          <p:cNvPr id="352" name="Shape 352"/>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53" name="Shape 353"/>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8" name="Shape 358"/>
        <p:cNvGrpSpPr/>
        <p:nvPr/>
      </p:nvGrpSpPr>
      <p:grpSpPr>
        <a:xfrm>
          <a:off x="0" y="0"/>
          <a:ext cx="0" cy="0"/>
          <a:chOff x="0" y="0"/>
          <a:chExt cx="0" cy="0"/>
        </a:xfrm>
      </p:grpSpPr>
      <p:sp>
        <p:nvSpPr>
          <p:cNvPr id="359" name="Shape 35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60" name="Shape 36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5" name="Shape 365"/>
        <p:cNvGrpSpPr/>
        <p:nvPr/>
      </p:nvGrpSpPr>
      <p:grpSpPr>
        <a:xfrm>
          <a:off x="0" y="0"/>
          <a:ext cx="0" cy="0"/>
          <a:chOff x="0" y="0"/>
          <a:chExt cx="0" cy="0"/>
        </a:xfrm>
      </p:grpSpPr>
      <p:sp>
        <p:nvSpPr>
          <p:cNvPr id="366" name="Shape 366"/>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67" name="Shape 36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Shape 373"/>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374" name="Shape 37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Shape 80"/>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81" name="Shape 8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Shape 87"/>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88" name="Shape 8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Shape 94"/>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95" name="Shape 9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Shape 101"/>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02" name="Shape 10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Shape 109"/>
          <p:cNvSpPr/>
          <p:nvPr>
            <p:ph idx="2" type="sldImg"/>
          </p:nvPr>
        </p:nvSpPr>
        <p:spPr>
          <a:xfrm>
            <a:off x="1143309" y="685800"/>
            <a:ext cx="4572000" cy="3429000"/>
          </a:xfrm>
          <a:custGeom>
            <a:pathLst>
              <a:path extrusionOk="0" h="120000" w="120000">
                <a:moveTo>
                  <a:pt x="0" y="0"/>
                </a:moveTo>
                <a:lnTo>
                  <a:pt x="120000" y="0"/>
                </a:lnTo>
                <a:lnTo>
                  <a:pt x="120000" y="120000"/>
                </a:lnTo>
                <a:lnTo>
                  <a:pt x="0" y="120000"/>
                </a:lnTo>
                <a:close/>
              </a:path>
            </a:pathLst>
          </a:custGeom>
        </p:spPr>
      </p:sp>
      <p:sp>
        <p:nvSpPr>
          <p:cNvPr id="110" name="Shape 11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Shape 10"/>
          <p:cNvSpPr txBox="1"/>
          <p:nvPr>
            <p:ph type="ctrTitle"/>
          </p:nvPr>
        </p:nvSpPr>
        <p:spPr>
          <a:xfrm>
            <a:off x="311708" y="992767"/>
            <a:ext cx="8520600" cy="27369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Shape 11"/>
          <p:cNvSpPr txBox="1"/>
          <p:nvPr>
            <p:ph idx="1" type="subTitle"/>
          </p:nvPr>
        </p:nvSpPr>
        <p:spPr>
          <a:xfrm>
            <a:off x="311700" y="3778833"/>
            <a:ext cx="8520600" cy="10569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Shape 1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Shape 45"/>
          <p:cNvSpPr txBox="1"/>
          <p:nvPr>
            <p:ph type="title"/>
          </p:nvPr>
        </p:nvSpPr>
        <p:spPr>
          <a:xfrm>
            <a:off x="311700" y="1474833"/>
            <a:ext cx="8520600" cy="26181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p:txBody>
      </p:sp>
      <p:sp>
        <p:nvSpPr>
          <p:cNvPr id="46" name="Shape 46"/>
          <p:cNvSpPr txBox="1"/>
          <p:nvPr>
            <p:ph idx="1" type="body"/>
          </p:nvPr>
        </p:nvSpPr>
        <p:spPr>
          <a:xfrm>
            <a:off x="311700" y="4202967"/>
            <a:ext cx="8520600" cy="17343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Shape 4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Shape 4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Shape 14"/>
          <p:cNvSpPr txBox="1"/>
          <p:nvPr>
            <p:ph type="title"/>
          </p:nvPr>
        </p:nvSpPr>
        <p:spPr>
          <a:xfrm>
            <a:off x="311700" y="2867800"/>
            <a:ext cx="8520600" cy="11223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Shape 1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Shape 17"/>
          <p:cNvSpPr txBox="1"/>
          <p:nvPr>
            <p:ph type="title"/>
          </p:nvPr>
        </p:nvSpPr>
        <p:spPr>
          <a:xfrm>
            <a:off x="311700" y="593367"/>
            <a:ext cx="8520600" cy="763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Shape 18"/>
          <p:cNvSpPr txBox="1"/>
          <p:nvPr>
            <p:ph idx="1" type="body"/>
          </p:nvPr>
        </p:nvSpPr>
        <p:spPr>
          <a:xfrm>
            <a:off x="311700" y="1536633"/>
            <a:ext cx="8520600" cy="45552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Shape 1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Shape 21"/>
          <p:cNvSpPr txBox="1"/>
          <p:nvPr>
            <p:ph type="title"/>
          </p:nvPr>
        </p:nvSpPr>
        <p:spPr>
          <a:xfrm>
            <a:off x="311700" y="593367"/>
            <a:ext cx="8520600" cy="763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Shape 22"/>
          <p:cNvSpPr txBox="1"/>
          <p:nvPr>
            <p:ph idx="1" type="body"/>
          </p:nvPr>
        </p:nvSpPr>
        <p:spPr>
          <a:xfrm>
            <a:off x="311700" y="1536633"/>
            <a:ext cx="3999900" cy="4555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Shape 23"/>
          <p:cNvSpPr txBox="1"/>
          <p:nvPr>
            <p:ph idx="2" type="body"/>
          </p:nvPr>
        </p:nvSpPr>
        <p:spPr>
          <a:xfrm>
            <a:off x="4832400" y="1536633"/>
            <a:ext cx="3999900" cy="4555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Shape 2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Shape 26"/>
          <p:cNvSpPr txBox="1"/>
          <p:nvPr>
            <p:ph type="title"/>
          </p:nvPr>
        </p:nvSpPr>
        <p:spPr>
          <a:xfrm>
            <a:off x="311700" y="593367"/>
            <a:ext cx="8520600" cy="7635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Shape 2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Shape 29"/>
          <p:cNvSpPr txBox="1"/>
          <p:nvPr>
            <p:ph type="title"/>
          </p:nvPr>
        </p:nvSpPr>
        <p:spPr>
          <a:xfrm>
            <a:off x="311700" y="740800"/>
            <a:ext cx="2808000" cy="1007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Shape 30"/>
          <p:cNvSpPr txBox="1"/>
          <p:nvPr>
            <p:ph idx="1" type="body"/>
          </p:nvPr>
        </p:nvSpPr>
        <p:spPr>
          <a:xfrm>
            <a:off x="311700" y="1852800"/>
            <a:ext cx="2808000" cy="42393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Shape 3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Shape 33"/>
          <p:cNvSpPr txBox="1"/>
          <p:nvPr>
            <p:ph type="title"/>
          </p:nvPr>
        </p:nvSpPr>
        <p:spPr>
          <a:xfrm>
            <a:off x="490250" y="600200"/>
            <a:ext cx="6367800" cy="54543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Shape 3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Shape 36"/>
          <p:cNvSpPr/>
          <p:nvPr/>
        </p:nvSpPr>
        <p:spPr>
          <a:xfrm>
            <a:off x="4572000" y="-167"/>
            <a:ext cx="4572000" cy="68580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37" name="Shape 37"/>
          <p:cNvSpPr txBox="1"/>
          <p:nvPr>
            <p:ph type="title"/>
          </p:nvPr>
        </p:nvSpPr>
        <p:spPr>
          <a:xfrm>
            <a:off x="265500" y="1644233"/>
            <a:ext cx="4045200" cy="19764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Shape 38"/>
          <p:cNvSpPr txBox="1"/>
          <p:nvPr>
            <p:ph idx="1" type="subTitle"/>
          </p:nvPr>
        </p:nvSpPr>
        <p:spPr>
          <a:xfrm>
            <a:off x="265500" y="3737433"/>
            <a:ext cx="4045200" cy="16467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Shape 39"/>
          <p:cNvSpPr txBox="1"/>
          <p:nvPr>
            <p:ph idx="2" type="body"/>
          </p:nvPr>
        </p:nvSpPr>
        <p:spPr>
          <a:xfrm>
            <a:off x="4939500" y="965433"/>
            <a:ext cx="3837000" cy="49269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Shape 4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n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Shape 42"/>
          <p:cNvSpPr txBox="1"/>
          <p:nvPr>
            <p:ph idx="1" type="body"/>
          </p:nvPr>
        </p:nvSpPr>
        <p:spPr>
          <a:xfrm>
            <a:off x="311700" y="5640767"/>
            <a:ext cx="5998800" cy="8067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Shape 4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n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593367"/>
            <a:ext cx="8520600" cy="7635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Shape 7"/>
          <p:cNvSpPr txBox="1"/>
          <p:nvPr>
            <p:ph idx="1" type="body"/>
          </p:nvPr>
        </p:nvSpPr>
        <p:spPr>
          <a:xfrm>
            <a:off x="311700" y="1536633"/>
            <a:ext cx="8520600" cy="45552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Shape 8"/>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a:spcBef>
                <a:spcPts val="0"/>
              </a:spcBef>
              <a:spcAft>
                <a:spcPts val="0"/>
              </a:spcAft>
              <a:buNone/>
            </a:pPr>
            <a:fld id="{00000000-1234-1234-1234-123412341234}" type="slidenum">
              <a:rPr lang="n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Shape 54"/>
          <p:cNvSpPr txBox="1"/>
          <p:nvPr>
            <p:ph type="ctrTitle"/>
          </p:nvPr>
        </p:nvSpPr>
        <p:spPr>
          <a:xfrm>
            <a:off x="311708" y="1983367"/>
            <a:ext cx="8520600" cy="27369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nl"/>
              <a:t>Cursus de </a:t>
            </a:r>
            <a:r>
              <a:rPr b="1" lang="nl"/>
              <a:t>Bergrede</a:t>
            </a:r>
            <a:endParaRPr b="1"/>
          </a:p>
        </p:txBody>
      </p:sp>
      <p:sp>
        <p:nvSpPr>
          <p:cNvPr id="55" name="Shape 55"/>
          <p:cNvSpPr txBox="1"/>
          <p:nvPr>
            <p:ph idx="1" type="subTitle"/>
          </p:nvPr>
        </p:nvSpPr>
        <p:spPr>
          <a:xfrm>
            <a:off x="311700" y="4921833"/>
            <a:ext cx="8520600" cy="10569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nl"/>
              <a:t>Dagelijkse inspiratiebron </a:t>
            </a:r>
            <a:endParaRPr b="1"/>
          </a:p>
          <a:p>
            <a:pPr indent="0" lvl="0" marL="0">
              <a:spcBef>
                <a:spcPts val="0"/>
              </a:spcBef>
              <a:spcAft>
                <a:spcPts val="0"/>
              </a:spcAft>
              <a:buNone/>
            </a:pPr>
            <a:r>
              <a:rPr b="1" lang="nl"/>
              <a:t>voor een radicaal leven </a:t>
            </a:r>
            <a:endParaRPr b="1"/>
          </a:p>
          <a:p>
            <a:pPr indent="0" lvl="0" marL="0">
              <a:spcBef>
                <a:spcPts val="0"/>
              </a:spcBef>
              <a:spcAft>
                <a:spcPts val="0"/>
              </a:spcAft>
              <a:buNone/>
            </a:pPr>
            <a:r>
              <a:rPr b="1" lang="nl"/>
              <a:t>als volgeling van Jezus</a:t>
            </a:r>
            <a:endParaRPr b="1"/>
          </a:p>
        </p:txBody>
      </p:sp>
      <p:pic>
        <p:nvPicPr>
          <p:cNvPr id="56" name="Shape 56"/>
          <p:cNvPicPr preferRelativeResize="0"/>
          <p:nvPr/>
        </p:nvPicPr>
        <p:blipFill>
          <a:blip r:embed="rId3">
            <a:alphaModFix/>
          </a:blip>
          <a:stretch>
            <a:fillRect/>
          </a:stretch>
        </p:blipFill>
        <p:spPr>
          <a:xfrm>
            <a:off x="2203376" y="424026"/>
            <a:ext cx="4737251" cy="3158175"/>
          </a:xfrm>
          <a:prstGeom prst="rect">
            <a:avLst/>
          </a:prstGeom>
          <a:noFill/>
          <a:ln>
            <a:noFill/>
          </a:ln>
        </p:spPr>
      </p:pic>
      <p:sp>
        <p:nvSpPr>
          <p:cNvPr id="57" name="Shape 5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nl"/>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Shape 120"/>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Wat hoop ik?</a:t>
            </a:r>
            <a:endParaRPr b="1" sz="3600">
              <a:solidFill>
                <a:srgbClr val="990000"/>
              </a:solidFill>
            </a:endParaRPr>
          </a:p>
        </p:txBody>
      </p:sp>
      <p:sp>
        <p:nvSpPr>
          <p:cNvPr id="121" name="Shape 121"/>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406400" lvl="0" marL="457200">
              <a:spcBef>
                <a:spcPts val="0"/>
              </a:spcBef>
              <a:spcAft>
                <a:spcPts val="0"/>
              </a:spcAft>
              <a:buClr>
                <a:srgbClr val="000000"/>
              </a:buClr>
              <a:buSzPts val="2800"/>
              <a:buChar char="●"/>
            </a:pPr>
            <a:r>
              <a:rPr lang="nl" sz="2800">
                <a:solidFill>
                  <a:srgbClr val="000000"/>
                </a:solidFill>
              </a:rPr>
              <a:t>“Laat  jezelf raken door Jezus’ beroemdste toespraak!</a:t>
            </a:r>
            <a:endParaRPr sz="2800">
              <a:solidFill>
                <a:srgbClr val="000000"/>
              </a:solidFill>
            </a:endParaRPr>
          </a:p>
          <a:p>
            <a:pPr indent="-406400" lvl="0" marL="457200">
              <a:spcBef>
                <a:spcPts val="0"/>
              </a:spcBef>
              <a:spcAft>
                <a:spcPts val="0"/>
              </a:spcAft>
              <a:buClr>
                <a:srgbClr val="000000"/>
              </a:buClr>
              <a:buSzPts val="2800"/>
              <a:buChar char="●"/>
            </a:pPr>
            <a:r>
              <a:rPr lang="nl" sz="2800">
                <a:solidFill>
                  <a:srgbClr val="000000"/>
                </a:solidFill>
              </a:rPr>
              <a:t>Verdiep je spiritualiteit door te leren leven in de geest van Jezus!</a:t>
            </a:r>
            <a:endParaRPr sz="2800">
              <a:solidFill>
                <a:srgbClr val="000000"/>
              </a:solidFill>
            </a:endParaRPr>
          </a:p>
          <a:p>
            <a:pPr indent="-406400" lvl="0" marL="457200" rtl="0">
              <a:spcBef>
                <a:spcPts val="0"/>
              </a:spcBef>
              <a:spcAft>
                <a:spcPts val="0"/>
              </a:spcAft>
              <a:buClr>
                <a:srgbClr val="000000"/>
              </a:buClr>
              <a:buSzPts val="2800"/>
              <a:buChar char="●"/>
            </a:pPr>
            <a:r>
              <a:rPr lang="nl" sz="2800">
                <a:solidFill>
                  <a:srgbClr val="000000"/>
                </a:solidFill>
              </a:rPr>
              <a:t>Maak de stap van geloven op basis van leerregels naar dagelijks leven vanuit een leefregel!”</a:t>
            </a:r>
            <a:endParaRPr sz="2800">
              <a:solidFill>
                <a:srgbClr val="000000"/>
              </a:solidFill>
            </a:endParaRPr>
          </a:p>
          <a:p>
            <a:pPr indent="0" lvl="0" marL="0" rtl="0">
              <a:spcBef>
                <a:spcPts val="1600"/>
              </a:spcBef>
              <a:spcAft>
                <a:spcPts val="1600"/>
              </a:spcAft>
              <a:buNone/>
            </a:pPr>
            <a:r>
              <a:t/>
            </a:r>
            <a:endParaRPr sz="2800"/>
          </a:p>
        </p:txBody>
      </p:sp>
      <p:sp>
        <p:nvSpPr>
          <p:cNvPr id="122" name="Shape 12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nl"/>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Shape 127"/>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Elke dag de Bergrede?</a:t>
            </a:r>
            <a:endParaRPr b="1" sz="3600">
              <a:solidFill>
                <a:srgbClr val="990000"/>
              </a:solidFill>
            </a:endParaRPr>
          </a:p>
        </p:txBody>
      </p:sp>
      <p:sp>
        <p:nvSpPr>
          <p:cNvPr id="128" name="Shape 12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nl"/>
              <a:t>‹#›</a:t>
            </a:fld>
            <a:endParaRPr/>
          </a:p>
        </p:txBody>
      </p:sp>
      <p:pic>
        <p:nvPicPr>
          <p:cNvPr id="129" name="Shape 129"/>
          <p:cNvPicPr preferRelativeResize="0"/>
          <p:nvPr/>
        </p:nvPicPr>
        <p:blipFill>
          <a:blip r:embed="rId3">
            <a:alphaModFix/>
          </a:blip>
          <a:stretch>
            <a:fillRect/>
          </a:stretch>
        </p:blipFill>
        <p:spPr>
          <a:xfrm>
            <a:off x="396950" y="1413574"/>
            <a:ext cx="6088899" cy="4291000"/>
          </a:xfrm>
          <a:prstGeom prst="rect">
            <a:avLst/>
          </a:prstGeom>
          <a:noFill/>
          <a:ln>
            <a:noFill/>
          </a:ln>
        </p:spPr>
      </p:pic>
      <p:sp>
        <p:nvSpPr>
          <p:cNvPr id="130" name="Shape 130"/>
          <p:cNvSpPr txBox="1"/>
          <p:nvPr/>
        </p:nvSpPr>
        <p:spPr>
          <a:xfrm>
            <a:off x="5475750" y="6219937"/>
            <a:ext cx="3083400" cy="7635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b="1" lang="nl" sz="2000">
                <a:solidFill>
                  <a:srgbClr val="990000"/>
                </a:solidFill>
              </a:rPr>
              <a:t>App-groepjes vormen...</a:t>
            </a:r>
            <a:endParaRPr b="1" sz="2000">
              <a:solidFill>
                <a:srgbClr val="9900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 name="Shape 134"/>
        <p:cNvGrpSpPr/>
        <p:nvPr/>
      </p:nvGrpSpPr>
      <p:grpSpPr>
        <a:xfrm>
          <a:off x="0" y="0"/>
          <a:ext cx="0" cy="0"/>
          <a:chOff x="0" y="0"/>
          <a:chExt cx="0" cy="0"/>
        </a:xfrm>
      </p:grpSpPr>
      <p:sp>
        <p:nvSpPr>
          <p:cNvPr id="135" name="Shape 13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Wat hoop ik?</a:t>
            </a:r>
            <a:endParaRPr b="1" sz="3600">
              <a:solidFill>
                <a:srgbClr val="990000"/>
              </a:solidFill>
            </a:endParaRPr>
          </a:p>
        </p:txBody>
      </p:sp>
      <p:sp>
        <p:nvSpPr>
          <p:cNvPr id="136" name="Shape 136"/>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406400" lvl="0" marL="457200" rtl="0">
              <a:spcBef>
                <a:spcPts val="0"/>
              </a:spcBef>
              <a:spcAft>
                <a:spcPts val="0"/>
              </a:spcAft>
              <a:buClr>
                <a:srgbClr val="000000"/>
              </a:buClr>
              <a:buSzPts val="2800"/>
              <a:buChar char="●"/>
            </a:pPr>
            <a:r>
              <a:rPr lang="nl" sz="2800">
                <a:solidFill>
                  <a:srgbClr val="000000"/>
                </a:solidFill>
              </a:rPr>
              <a:t>“</a:t>
            </a:r>
            <a:r>
              <a:rPr lang="nl" sz="2800">
                <a:solidFill>
                  <a:srgbClr val="000000"/>
                </a:solidFill>
              </a:rPr>
              <a:t>Na de cursus is de Bergrede (of: de ‘BergRegel’) voor jou een kostbare en onmisbare bron voor je eigen leven met de Heer geworden. Je bent vertrouwd met de inhoud ervan en je ervaart dat de Geest je aanvuurt om de radicale boodschap van de Bergrede uit te leven in je dagelijkse wandel met God.”</a:t>
            </a:r>
            <a:endParaRPr sz="2800">
              <a:solidFill>
                <a:srgbClr val="000000"/>
              </a:solidFill>
            </a:endParaRPr>
          </a:p>
          <a:p>
            <a:pPr indent="0" lvl="0" marL="0" rtl="0">
              <a:spcBef>
                <a:spcPts val="1600"/>
              </a:spcBef>
              <a:spcAft>
                <a:spcPts val="0"/>
              </a:spcAft>
              <a:buNone/>
            </a:pPr>
            <a:r>
              <a:rPr lang="nl" sz="2800">
                <a:solidFill>
                  <a:srgbClr val="990000"/>
                </a:solidFill>
              </a:rPr>
              <a:t>Wat is jouw persoonlijke doel met deze cursus?</a:t>
            </a:r>
            <a:endParaRPr sz="2800">
              <a:solidFill>
                <a:srgbClr val="990000"/>
              </a:solidFill>
            </a:endParaRPr>
          </a:p>
          <a:p>
            <a:pPr indent="0" lvl="0" marL="0" rtl="0">
              <a:spcBef>
                <a:spcPts val="1600"/>
              </a:spcBef>
              <a:spcAft>
                <a:spcPts val="0"/>
              </a:spcAft>
              <a:buNone/>
            </a:pPr>
            <a:r>
              <a:t/>
            </a:r>
            <a:endParaRPr sz="2800">
              <a:solidFill>
                <a:srgbClr val="000000"/>
              </a:solidFill>
            </a:endParaRPr>
          </a:p>
          <a:p>
            <a:pPr indent="0" lvl="0" marL="0" rtl="0">
              <a:spcBef>
                <a:spcPts val="1600"/>
              </a:spcBef>
              <a:spcAft>
                <a:spcPts val="1600"/>
              </a:spcAft>
              <a:buNone/>
            </a:pPr>
            <a:r>
              <a:t/>
            </a:r>
            <a:endParaRPr sz="2800"/>
          </a:p>
        </p:txBody>
      </p:sp>
      <p:sp>
        <p:nvSpPr>
          <p:cNvPr id="137" name="Shape 13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nl"/>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sp>
        <p:nvSpPr>
          <p:cNvPr id="142" name="Shape 142"/>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1 Is de Bergrede actueel?</a:t>
            </a:r>
            <a:endParaRPr b="1" sz="3600">
              <a:solidFill>
                <a:srgbClr val="990000"/>
              </a:solidFill>
            </a:endParaRPr>
          </a:p>
        </p:txBody>
      </p:sp>
      <p:sp>
        <p:nvSpPr>
          <p:cNvPr id="143" name="Shape 143"/>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2800">
                <a:solidFill>
                  <a:srgbClr val="000000"/>
                </a:solidFill>
              </a:rPr>
              <a:t>Martin Luther King</a:t>
            </a:r>
            <a:r>
              <a:rPr lang="nl" sz="2800">
                <a:solidFill>
                  <a:srgbClr val="000000"/>
                </a:solidFill>
              </a:rPr>
              <a:t>, ♰ 4 april 1968</a:t>
            </a:r>
            <a:endParaRPr sz="2800">
              <a:solidFill>
                <a:srgbClr val="000000"/>
              </a:solidFill>
            </a:endParaRPr>
          </a:p>
          <a:p>
            <a:pPr indent="0" lvl="0" marL="0" rtl="0">
              <a:spcBef>
                <a:spcPts val="1600"/>
              </a:spcBef>
              <a:spcAft>
                <a:spcPts val="1600"/>
              </a:spcAft>
              <a:buNone/>
            </a:pPr>
            <a:r>
              <a:t/>
            </a:r>
            <a:endParaRPr sz="2800"/>
          </a:p>
        </p:txBody>
      </p:sp>
      <p:pic>
        <p:nvPicPr>
          <p:cNvPr id="144" name="Shape 144"/>
          <p:cNvPicPr preferRelativeResize="0"/>
          <p:nvPr/>
        </p:nvPicPr>
        <p:blipFill>
          <a:blip r:embed="rId3">
            <a:alphaModFix/>
          </a:blip>
          <a:stretch>
            <a:fillRect/>
          </a:stretch>
        </p:blipFill>
        <p:spPr>
          <a:xfrm>
            <a:off x="421975" y="2954644"/>
            <a:ext cx="4477027" cy="3063975"/>
          </a:xfrm>
          <a:prstGeom prst="rect">
            <a:avLst/>
          </a:prstGeom>
          <a:noFill/>
          <a:ln>
            <a:noFill/>
          </a:ln>
        </p:spPr>
      </p:pic>
      <p:sp>
        <p:nvSpPr>
          <p:cNvPr id="145" name="Shape 14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nl"/>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Shape 150"/>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1 </a:t>
            </a:r>
            <a:r>
              <a:rPr b="1" lang="nl" sz="3600">
                <a:solidFill>
                  <a:srgbClr val="990000"/>
                </a:solidFill>
              </a:rPr>
              <a:t>Is de Bergrede actueel?</a:t>
            </a:r>
            <a:endParaRPr b="1" sz="3600">
              <a:solidFill>
                <a:srgbClr val="990000"/>
              </a:solidFill>
            </a:endParaRPr>
          </a:p>
        </p:txBody>
      </p:sp>
      <p:sp>
        <p:nvSpPr>
          <p:cNvPr id="151" name="Shape 151"/>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nl" sz="2800">
                <a:solidFill>
                  <a:srgbClr val="000000"/>
                </a:solidFill>
              </a:rPr>
              <a:t>4 april 2018, </a:t>
            </a:r>
            <a:r>
              <a:rPr b="1" lang="nl" sz="2800">
                <a:solidFill>
                  <a:srgbClr val="000000"/>
                </a:solidFill>
              </a:rPr>
              <a:t>Bas Heijne</a:t>
            </a:r>
            <a:r>
              <a:rPr lang="nl" sz="2800">
                <a:solidFill>
                  <a:srgbClr val="000000"/>
                </a:solidFill>
              </a:rPr>
              <a:t> houdt zijn Bergrede in de Amersfoortse Bergkerk</a:t>
            </a:r>
            <a:endParaRPr sz="2800">
              <a:solidFill>
                <a:srgbClr val="000000"/>
              </a:solidFill>
            </a:endParaRPr>
          </a:p>
          <a:p>
            <a:pPr indent="0" lvl="0" marL="0" rtl="0">
              <a:spcBef>
                <a:spcPts val="1600"/>
              </a:spcBef>
              <a:spcAft>
                <a:spcPts val="0"/>
              </a:spcAft>
              <a:buNone/>
            </a:pPr>
            <a:r>
              <a:t/>
            </a:r>
            <a:endParaRPr sz="2800">
              <a:solidFill>
                <a:srgbClr val="000000"/>
              </a:solidFill>
            </a:endParaRPr>
          </a:p>
          <a:p>
            <a:pPr indent="0" lvl="0" marL="0" rtl="0">
              <a:spcBef>
                <a:spcPts val="1600"/>
              </a:spcBef>
              <a:spcAft>
                <a:spcPts val="1600"/>
              </a:spcAft>
              <a:buNone/>
            </a:pPr>
            <a:r>
              <a:t/>
            </a:r>
            <a:endParaRPr sz="2800"/>
          </a:p>
        </p:txBody>
      </p:sp>
      <p:pic>
        <p:nvPicPr>
          <p:cNvPr id="152" name="Shape 152"/>
          <p:cNvPicPr preferRelativeResize="0"/>
          <p:nvPr/>
        </p:nvPicPr>
        <p:blipFill>
          <a:blip r:embed="rId3">
            <a:alphaModFix/>
          </a:blip>
          <a:stretch>
            <a:fillRect/>
          </a:stretch>
        </p:blipFill>
        <p:spPr>
          <a:xfrm>
            <a:off x="446674" y="3329425"/>
            <a:ext cx="5255150" cy="2821100"/>
          </a:xfrm>
          <a:prstGeom prst="rect">
            <a:avLst/>
          </a:prstGeom>
          <a:noFill/>
          <a:ln>
            <a:noFill/>
          </a:ln>
        </p:spPr>
      </p:pic>
      <p:sp>
        <p:nvSpPr>
          <p:cNvPr id="153" name="Shape 15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nl"/>
              <a:t>‹#›</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Shape 158"/>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nl" sz="2800">
                <a:solidFill>
                  <a:srgbClr val="000000"/>
                </a:solidFill>
              </a:rPr>
              <a:t>4</a:t>
            </a:r>
            <a:r>
              <a:rPr lang="nl" sz="2800">
                <a:solidFill>
                  <a:srgbClr val="000000"/>
                </a:solidFill>
              </a:rPr>
              <a:t> april 2018, </a:t>
            </a:r>
            <a:r>
              <a:rPr b="1" lang="nl" sz="2800">
                <a:solidFill>
                  <a:srgbClr val="000000"/>
                </a:solidFill>
              </a:rPr>
              <a:t>Claartje Cruijff</a:t>
            </a:r>
            <a:r>
              <a:rPr lang="nl" sz="2800">
                <a:solidFill>
                  <a:srgbClr val="000000"/>
                </a:solidFill>
              </a:rPr>
              <a:t>, Theoloog des Vaderlands: project Heilige Ruimte vanuit Onze Vader. Trefwoord van de maand: Koninkrijk!</a:t>
            </a:r>
            <a:endParaRPr sz="2800">
              <a:solidFill>
                <a:srgbClr val="000000"/>
              </a:solidFill>
            </a:endParaRPr>
          </a:p>
          <a:p>
            <a:pPr indent="0" lvl="0" marL="0" rtl="0">
              <a:spcBef>
                <a:spcPts val="1600"/>
              </a:spcBef>
              <a:spcAft>
                <a:spcPts val="0"/>
              </a:spcAft>
              <a:buNone/>
            </a:pPr>
            <a:r>
              <a:t/>
            </a:r>
            <a:endParaRPr sz="2800">
              <a:solidFill>
                <a:srgbClr val="000000"/>
              </a:solidFill>
            </a:endParaRPr>
          </a:p>
          <a:p>
            <a:pPr indent="0" lvl="0" marL="0" rtl="0">
              <a:spcBef>
                <a:spcPts val="1600"/>
              </a:spcBef>
              <a:spcAft>
                <a:spcPts val="1600"/>
              </a:spcAft>
              <a:buNone/>
            </a:pPr>
            <a:r>
              <a:t/>
            </a:r>
            <a:endParaRPr sz="2800"/>
          </a:p>
        </p:txBody>
      </p:sp>
      <p:sp>
        <p:nvSpPr>
          <p:cNvPr id="159" name="Shape 159"/>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1 Is de Bergrede actueel?</a:t>
            </a:r>
            <a:endParaRPr b="1" sz="3600">
              <a:solidFill>
                <a:srgbClr val="990000"/>
              </a:solidFill>
            </a:endParaRPr>
          </a:p>
        </p:txBody>
      </p:sp>
      <p:sp>
        <p:nvSpPr>
          <p:cNvPr id="160" name="Shape 16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nl"/>
              <a:t>‹#›</a:t>
            </a:fld>
            <a:endParaRPr/>
          </a:p>
        </p:txBody>
      </p:sp>
      <p:pic>
        <p:nvPicPr>
          <p:cNvPr id="161" name="Shape 161"/>
          <p:cNvPicPr preferRelativeResize="0"/>
          <p:nvPr/>
        </p:nvPicPr>
        <p:blipFill>
          <a:blip r:embed="rId3">
            <a:alphaModFix/>
          </a:blip>
          <a:stretch>
            <a:fillRect/>
          </a:stretch>
        </p:blipFill>
        <p:spPr>
          <a:xfrm>
            <a:off x="450223" y="3708873"/>
            <a:ext cx="4664025" cy="2629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5" name="Shape 165"/>
        <p:cNvGrpSpPr/>
        <p:nvPr/>
      </p:nvGrpSpPr>
      <p:grpSpPr>
        <a:xfrm>
          <a:off x="0" y="0"/>
          <a:ext cx="0" cy="0"/>
          <a:chOff x="0" y="0"/>
          <a:chExt cx="0" cy="0"/>
        </a:xfrm>
      </p:grpSpPr>
      <p:sp>
        <p:nvSpPr>
          <p:cNvPr id="166" name="Shape 16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2 Waarom is de </a:t>
            </a:r>
            <a:r>
              <a:rPr b="1" lang="nl" sz="3600">
                <a:solidFill>
                  <a:srgbClr val="990000"/>
                </a:solidFill>
              </a:rPr>
              <a:t>Bergrede zo belangrijk?</a:t>
            </a:r>
            <a:endParaRPr b="1" sz="3600">
              <a:solidFill>
                <a:srgbClr val="990000"/>
              </a:solidFill>
            </a:endParaRPr>
          </a:p>
        </p:txBody>
      </p:sp>
      <p:sp>
        <p:nvSpPr>
          <p:cNvPr id="167" name="Shape 167"/>
          <p:cNvSpPr txBox="1"/>
          <p:nvPr>
            <p:ph idx="1" type="body"/>
          </p:nvPr>
        </p:nvSpPr>
        <p:spPr>
          <a:xfrm>
            <a:off x="311700" y="2077050"/>
            <a:ext cx="8759700" cy="4555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nl" sz="2800">
                <a:solidFill>
                  <a:schemeClr val="dk1"/>
                </a:solidFill>
              </a:rPr>
              <a:t>Dietrich </a:t>
            </a:r>
            <a:r>
              <a:rPr lang="nl" sz="2800">
                <a:solidFill>
                  <a:schemeClr val="dk1"/>
                </a:solidFill>
              </a:rPr>
              <a:t>Bonhoeffer</a:t>
            </a:r>
            <a:endParaRPr sz="2800">
              <a:solidFill>
                <a:schemeClr val="dk1"/>
              </a:solidFill>
            </a:endParaRPr>
          </a:p>
          <a:p>
            <a:pPr indent="0" lvl="0" marL="0" rtl="0">
              <a:spcBef>
                <a:spcPts val="1600"/>
              </a:spcBef>
              <a:spcAft>
                <a:spcPts val="0"/>
              </a:spcAft>
              <a:buNone/>
            </a:pPr>
            <a:r>
              <a:t/>
            </a:r>
            <a:endParaRPr sz="2800">
              <a:solidFill>
                <a:schemeClr val="dk1"/>
              </a:solidFill>
            </a:endParaRPr>
          </a:p>
          <a:p>
            <a:pPr indent="0" lvl="0" marL="0" rtl="0">
              <a:spcBef>
                <a:spcPts val="1600"/>
              </a:spcBef>
              <a:spcAft>
                <a:spcPts val="1600"/>
              </a:spcAft>
              <a:buNone/>
            </a:pPr>
            <a:r>
              <a:t/>
            </a:r>
            <a:endParaRPr sz="2400"/>
          </a:p>
        </p:txBody>
      </p:sp>
      <p:sp>
        <p:nvSpPr>
          <p:cNvPr id="168" name="Shape 16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nl"/>
              <a:t>‹#›</a:t>
            </a:fld>
            <a:endParaRPr/>
          </a:p>
        </p:txBody>
      </p:sp>
      <p:pic>
        <p:nvPicPr>
          <p:cNvPr id="169" name="Shape 169"/>
          <p:cNvPicPr preferRelativeResize="0"/>
          <p:nvPr/>
        </p:nvPicPr>
        <p:blipFill>
          <a:blip r:embed="rId3">
            <a:alphaModFix/>
          </a:blip>
          <a:stretch>
            <a:fillRect/>
          </a:stretch>
        </p:blipFill>
        <p:spPr>
          <a:xfrm>
            <a:off x="476450" y="2628872"/>
            <a:ext cx="3387350" cy="3379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Shape 17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2 </a:t>
            </a:r>
            <a:r>
              <a:rPr b="1" lang="nl" sz="3600">
                <a:solidFill>
                  <a:srgbClr val="990000"/>
                </a:solidFill>
              </a:rPr>
              <a:t>Waarom is de Bergrede zo belangrijk?</a:t>
            </a:r>
            <a:endParaRPr b="1" sz="3600">
              <a:solidFill>
                <a:srgbClr val="990000"/>
              </a:solidFill>
            </a:endParaRPr>
          </a:p>
        </p:txBody>
      </p:sp>
      <p:sp>
        <p:nvSpPr>
          <p:cNvPr id="175" name="Shape 175"/>
          <p:cNvSpPr txBox="1"/>
          <p:nvPr>
            <p:ph idx="1" type="body"/>
          </p:nvPr>
        </p:nvSpPr>
        <p:spPr>
          <a:xfrm>
            <a:off x="311700" y="2077050"/>
            <a:ext cx="87597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2800">
                <a:solidFill>
                  <a:schemeClr val="dk1"/>
                </a:solidFill>
              </a:rPr>
              <a:t>Dietrich Bonhoeffer </a:t>
            </a:r>
            <a:r>
              <a:rPr lang="nl" sz="2800">
                <a:solidFill>
                  <a:schemeClr val="dk1"/>
                </a:solidFill>
              </a:rPr>
              <a:t>(1935): </a:t>
            </a:r>
            <a:r>
              <a:rPr lang="nl" sz="2700">
                <a:solidFill>
                  <a:srgbClr val="000000"/>
                </a:solidFill>
              </a:rPr>
              <a:t>“Ik geloof te weten dat ik eigenlijk dan pas innerlijk helder en werkelijk oprecht zou zijn als ik echt begon ernst te maken met de Bergrede. Hier is de enige krachtbron (...). Het herstel van de kerk komt zeker weten voort uit een soort van nieuw kloosterleven, dat met het oude alleen een compromisloos leven volgens de Bergrede in de navolging van Christus gemeen heeft. Ik geloof dat het de hoogste tijd is hiervoor de mensen te verzamelen.”</a:t>
            </a:r>
            <a:endParaRPr sz="2700">
              <a:solidFill>
                <a:srgbClr val="000000"/>
              </a:solidFill>
            </a:endParaRPr>
          </a:p>
          <a:p>
            <a:pPr indent="0" lvl="0" marL="0" rtl="0">
              <a:spcBef>
                <a:spcPts val="1600"/>
              </a:spcBef>
              <a:spcAft>
                <a:spcPts val="0"/>
              </a:spcAft>
              <a:buNone/>
            </a:pPr>
            <a:r>
              <a:t/>
            </a:r>
            <a:endParaRPr sz="2400">
              <a:solidFill>
                <a:srgbClr val="000000"/>
              </a:solidFill>
            </a:endParaRPr>
          </a:p>
          <a:p>
            <a:pPr indent="0" lvl="0" marL="0" rtl="0">
              <a:spcBef>
                <a:spcPts val="1600"/>
              </a:spcBef>
              <a:spcAft>
                <a:spcPts val="1600"/>
              </a:spcAft>
              <a:buNone/>
            </a:pPr>
            <a:r>
              <a:t/>
            </a:r>
            <a:endParaRPr sz="2400"/>
          </a:p>
        </p:txBody>
      </p:sp>
      <p:sp>
        <p:nvSpPr>
          <p:cNvPr id="176" name="Shape 17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nl"/>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0" name="Shape 180"/>
        <p:cNvGrpSpPr/>
        <p:nvPr/>
      </p:nvGrpSpPr>
      <p:grpSpPr>
        <a:xfrm>
          <a:off x="0" y="0"/>
          <a:ext cx="0" cy="0"/>
          <a:chOff x="0" y="0"/>
          <a:chExt cx="0" cy="0"/>
        </a:xfrm>
      </p:grpSpPr>
      <p:sp>
        <p:nvSpPr>
          <p:cNvPr id="181" name="Shape 181"/>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2 </a:t>
            </a:r>
            <a:r>
              <a:rPr b="1" lang="nl" sz="3600">
                <a:solidFill>
                  <a:srgbClr val="990000"/>
                </a:solidFill>
              </a:rPr>
              <a:t>Waarom is de Bergrede zo belangrijk?</a:t>
            </a:r>
            <a:endParaRPr b="1" sz="3600">
              <a:solidFill>
                <a:srgbClr val="990000"/>
              </a:solidFill>
            </a:endParaRPr>
          </a:p>
        </p:txBody>
      </p:sp>
      <p:sp>
        <p:nvSpPr>
          <p:cNvPr id="182" name="Shape 182"/>
          <p:cNvSpPr txBox="1"/>
          <p:nvPr>
            <p:ph idx="1" type="body"/>
          </p:nvPr>
        </p:nvSpPr>
        <p:spPr>
          <a:xfrm>
            <a:off x="311700" y="2077050"/>
            <a:ext cx="8759700" cy="4555200"/>
          </a:xfrm>
          <a:prstGeom prst="rect">
            <a:avLst/>
          </a:prstGeom>
        </p:spPr>
        <p:txBody>
          <a:bodyPr anchorCtr="0" anchor="t" bIns="91425" lIns="91425" spcFirstLastPara="1" rIns="91425" wrap="square" tIns="91425">
            <a:noAutofit/>
          </a:bodyPr>
          <a:lstStyle/>
          <a:p>
            <a:pPr indent="-406400" lvl="0" marL="457200" rtl="0">
              <a:spcBef>
                <a:spcPts val="0"/>
              </a:spcBef>
              <a:spcAft>
                <a:spcPts val="0"/>
              </a:spcAft>
              <a:buClr>
                <a:srgbClr val="000000"/>
              </a:buClr>
              <a:buSzPts val="2800"/>
              <a:buChar char="●"/>
            </a:pPr>
            <a:r>
              <a:rPr lang="nl" sz="2800">
                <a:solidFill>
                  <a:srgbClr val="000000"/>
                </a:solidFill>
              </a:rPr>
              <a:t>Op zoek naar een nieuwe kern voor christen zijn en kerk zijn vandaag</a:t>
            </a:r>
            <a:endParaRPr sz="2800">
              <a:solidFill>
                <a:srgbClr val="000000"/>
              </a:solidFill>
            </a:endParaRPr>
          </a:p>
          <a:p>
            <a:pPr indent="-406400" lvl="0" marL="457200" rtl="0">
              <a:spcBef>
                <a:spcPts val="0"/>
              </a:spcBef>
              <a:spcAft>
                <a:spcPts val="0"/>
              </a:spcAft>
              <a:buClr>
                <a:srgbClr val="000000"/>
              </a:buClr>
              <a:buSzPts val="2800"/>
              <a:buChar char="●"/>
            </a:pPr>
            <a:r>
              <a:rPr lang="nl" sz="2800">
                <a:solidFill>
                  <a:srgbClr val="000000"/>
                </a:solidFill>
              </a:rPr>
              <a:t>Pasen is: naar Galilea gaan (Matteüs 28)</a:t>
            </a:r>
            <a:endParaRPr sz="2800">
              <a:solidFill>
                <a:srgbClr val="000000"/>
              </a:solidFill>
            </a:endParaRPr>
          </a:p>
          <a:p>
            <a:pPr indent="-406400" lvl="0" marL="457200" rtl="0">
              <a:spcBef>
                <a:spcPts val="0"/>
              </a:spcBef>
              <a:spcAft>
                <a:spcPts val="0"/>
              </a:spcAft>
              <a:buClr>
                <a:srgbClr val="000000"/>
              </a:buClr>
              <a:buSzPts val="2800"/>
              <a:buChar char="●"/>
            </a:pPr>
            <a:r>
              <a:rPr lang="nl" sz="2800">
                <a:solidFill>
                  <a:srgbClr val="000000"/>
                </a:solidFill>
              </a:rPr>
              <a:t>Bergrede als dooponderwijs (Didachè, 1e eeuw)</a:t>
            </a:r>
            <a:endParaRPr sz="2800">
              <a:solidFill>
                <a:srgbClr val="000000"/>
              </a:solidFill>
            </a:endParaRPr>
          </a:p>
          <a:p>
            <a:pPr indent="-406400" lvl="0" marL="457200" rtl="0">
              <a:spcBef>
                <a:spcPts val="0"/>
              </a:spcBef>
              <a:spcAft>
                <a:spcPts val="0"/>
              </a:spcAft>
              <a:buClr>
                <a:srgbClr val="000000"/>
              </a:buClr>
              <a:buSzPts val="2800"/>
              <a:buChar char="●"/>
            </a:pPr>
            <a:r>
              <a:rPr lang="nl" sz="2800">
                <a:solidFill>
                  <a:srgbClr val="000000"/>
                </a:solidFill>
              </a:rPr>
              <a:t>Geloven als navolging: van leerregels naar leefregel (‘BergRegel’)</a:t>
            </a:r>
            <a:endParaRPr sz="2800">
              <a:solidFill>
                <a:srgbClr val="000000"/>
              </a:solidFill>
            </a:endParaRPr>
          </a:p>
          <a:p>
            <a:pPr indent="-406400" lvl="0" marL="457200" rtl="0">
              <a:spcBef>
                <a:spcPts val="0"/>
              </a:spcBef>
              <a:spcAft>
                <a:spcPts val="0"/>
              </a:spcAft>
              <a:buClr>
                <a:srgbClr val="000000"/>
              </a:buClr>
              <a:buSzPts val="2800"/>
              <a:buChar char="●"/>
            </a:pPr>
            <a:r>
              <a:rPr lang="nl" sz="2800">
                <a:solidFill>
                  <a:srgbClr val="000000"/>
                </a:solidFill>
              </a:rPr>
              <a:t>Sociale dimensie van het evangelie (social gospel)</a:t>
            </a:r>
            <a:endParaRPr sz="2800">
              <a:solidFill>
                <a:srgbClr val="000000"/>
              </a:solidFill>
            </a:endParaRPr>
          </a:p>
          <a:p>
            <a:pPr indent="0" lvl="0" marL="0" rtl="0">
              <a:spcBef>
                <a:spcPts val="1600"/>
              </a:spcBef>
              <a:spcAft>
                <a:spcPts val="0"/>
              </a:spcAft>
              <a:buNone/>
            </a:pPr>
            <a:r>
              <a:t/>
            </a:r>
            <a:endParaRPr sz="2800">
              <a:solidFill>
                <a:srgbClr val="000000"/>
              </a:solidFill>
            </a:endParaRPr>
          </a:p>
          <a:p>
            <a:pPr indent="0" lvl="0" marL="0" rtl="0">
              <a:spcBef>
                <a:spcPts val="1600"/>
              </a:spcBef>
              <a:spcAft>
                <a:spcPts val="1600"/>
              </a:spcAft>
              <a:buNone/>
            </a:pPr>
            <a:r>
              <a:t/>
            </a:r>
            <a:endParaRPr sz="2800"/>
          </a:p>
        </p:txBody>
      </p:sp>
      <p:sp>
        <p:nvSpPr>
          <p:cNvPr id="183" name="Shape 18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nl"/>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7" name="Shape 187"/>
        <p:cNvGrpSpPr/>
        <p:nvPr/>
      </p:nvGrpSpPr>
      <p:grpSpPr>
        <a:xfrm>
          <a:off x="0" y="0"/>
          <a:ext cx="0" cy="0"/>
          <a:chOff x="0" y="0"/>
          <a:chExt cx="0" cy="0"/>
        </a:xfrm>
      </p:grpSpPr>
      <p:pic>
        <p:nvPicPr>
          <p:cNvPr id="188" name="Shape 188"/>
          <p:cNvPicPr preferRelativeResize="0"/>
          <p:nvPr/>
        </p:nvPicPr>
        <p:blipFill>
          <a:blip r:embed="rId3">
            <a:alphaModFix/>
          </a:blip>
          <a:stretch>
            <a:fillRect/>
          </a:stretch>
        </p:blipFill>
        <p:spPr>
          <a:xfrm>
            <a:off x="0" y="1763909"/>
            <a:ext cx="9144000" cy="5143500"/>
          </a:xfrm>
          <a:prstGeom prst="rect">
            <a:avLst/>
          </a:prstGeom>
          <a:noFill/>
          <a:ln>
            <a:noFill/>
          </a:ln>
        </p:spPr>
      </p:pic>
      <p:sp>
        <p:nvSpPr>
          <p:cNvPr id="189" name="Shape 189"/>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Bergrede: de bomen en het bos...</a:t>
            </a:r>
            <a:endParaRPr b="1" sz="3600">
              <a:solidFill>
                <a:srgbClr val="990000"/>
              </a:solidFill>
            </a:endParaRPr>
          </a:p>
        </p:txBody>
      </p:sp>
      <p:sp>
        <p:nvSpPr>
          <p:cNvPr id="190" name="Shape 19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nl"/>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sp>
        <p:nvSpPr>
          <p:cNvPr id="62" name="Shape 62"/>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Opwekking 462</a:t>
            </a:r>
            <a:endParaRPr b="1" sz="3600">
              <a:solidFill>
                <a:srgbClr val="990000"/>
              </a:solidFill>
            </a:endParaRPr>
          </a:p>
        </p:txBody>
      </p:sp>
      <p:sp>
        <p:nvSpPr>
          <p:cNvPr id="63" name="Shape 63"/>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nl" sz="2800">
                <a:solidFill>
                  <a:srgbClr val="000000"/>
                </a:solidFill>
              </a:rPr>
              <a:t>(Refrein)</a:t>
            </a:r>
            <a:endParaRPr b="1" sz="2800">
              <a:solidFill>
                <a:srgbClr val="000000"/>
              </a:solidFill>
            </a:endParaRPr>
          </a:p>
          <a:p>
            <a:pPr indent="0" lvl="0" marL="0">
              <a:spcBef>
                <a:spcPts val="1600"/>
              </a:spcBef>
              <a:spcAft>
                <a:spcPts val="0"/>
              </a:spcAft>
              <a:buClr>
                <a:schemeClr val="dk1"/>
              </a:buClr>
              <a:buSzPts val="1100"/>
              <a:buFont typeface="Arial"/>
              <a:buNone/>
            </a:pPr>
            <a:r>
              <a:rPr b="1" lang="nl" sz="2800">
                <a:solidFill>
                  <a:srgbClr val="000000"/>
                </a:solidFill>
              </a:rPr>
              <a:t>Aan uw voeten Heer, is de hoogste plaats</a:t>
            </a:r>
            <a:endParaRPr b="1" sz="2800">
              <a:solidFill>
                <a:srgbClr val="000000"/>
              </a:solidFill>
            </a:endParaRPr>
          </a:p>
          <a:p>
            <a:pPr indent="0" lvl="0" marL="0">
              <a:spcBef>
                <a:spcPts val="1600"/>
              </a:spcBef>
              <a:spcAft>
                <a:spcPts val="0"/>
              </a:spcAft>
              <a:buClr>
                <a:schemeClr val="dk1"/>
              </a:buClr>
              <a:buSzPts val="1100"/>
              <a:buFont typeface="Arial"/>
              <a:buNone/>
            </a:pPr>
            <a:r>
              <a:rPr b="1" lang="nl" sz="2800">
                <a:solidFill>
                  <a:srgbClr val="000000"/>
                </a:solidFill>
              </a:rPr>
              <a:t>Daarom kniel ik neer bij U</a:t>
            </a:r>
            <a:endParaRPr b="1" sz="2800">
              <a:solidFill>
                <a:srgbClr val="000000"/>
              </a:solidFill>
            </a:endParaRPr>
          </a:p>
          <a:p>
            <a:pPr indent="0" lvl="0" marL="0">
              <a:spcBef>
                <a:spcPts val="1600"/>
              </a:spcBef>
              <a:spcAft>
                <a:spcPts val="0"/>
              </a:spcAft>
              <a:buClr>
                <a:schemeClr val="dk1"/>
              </a:buClr>
              <a:buSzPts val="1100"/>
              <a:buFont typeface="Arial"/>
              <a:buNone/>
            </a:pPr>
            <a:r>
              <a:rPr b="1" lang="nl" sz="2800">
                <a:solidFill>
                  <a:srgbClr val="000000"/>
                </a:solidFill>
              </a:rPr>
              <a:t>Om bij U te zijn is de grootste eer,</a:t>
            </a:r>
            <a:endParaRPr b="1" sz="2800">
              <a:solidFill>
                <a:srgbClr val="000000"/>
              </a:solidFill>
            </a:endParaRPr>
          </a:p>
          <a:p>
            <a:pPr indent="0" lvl="0" marL="0">
              <a:spcBef>
                <a:spcPts val="1600"/>
              </a:spcBef>
              <a:spcAft>
                <a:spcPts val="0"/>
              </a:spcAft>
              <a:buClr>
                <a:schemeClr val="dk1"/>
              </a:buClr>
              <a:buSzPts val="1100"/>
              <a:buFont typeface="Arial"/>
              <a:buNone/>
            </a:pPr>
            <a:r>
              <a:rPr b="1" lang="nl" sz="2800">
                <a:solidFill>
                  <a:srgbClr val="000000"/>
                </a:solidFill>
              </a:rPr>
              <a:t>Daarom buig ik mij voor U. </a:t>
            </a:r>
            <a:endParaRPr b="1" sz="2800">
              <a:solidFill>
                <a:srgbClr val="000000"/>
              </a:solidFill>
            </a:endParaRPr>
          </a:p>
          <a:p>
            <a:pPr indent="0" lvl="0" marL="0" rtl="0">
              <a:spcBef>
                <a:spcPts val="1600"/>
              </a:spcBef>
              <a:spcAft>
                <a:spcPts val="1600"/>
              </a:spcAft>
              <a:buNone/>
            </a:pPr>
            <a:r>
              <a:t/>
            </a:r>
            <a:endParaRPr sz="2800">
              <a:solidFill>
                <a:srgbClr val="990000"/>
              </a:solidFill>
            </a:endParaRPr>
          </a:p>
        </p:txBody>
      </p:sp>
      <p:sp>
        <p:nvSpPr>
          <p:cNvPr id="64" name="Shape 6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nl"/>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Shape 19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Bergrede: de bomen en het bos...</a:t>
            </a:r>
            <a:endParaRPr b="1" sz="3600">
              <a:solidFill>
                <a:srgbClr val="990000"/>
              </a:solidFill>
            </a:endParaRPr>
          </a:p>
        </p:txBody>
      </p:sp>
      <p:sp>
        <p:nvSpPr>
          <p:cNvPr id="196" name="Shape 196"/>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406400" lvl="0" marL="457200" rtl="0">
              <a:spcBef>
                <a:spcPts val="0"/>
              </a:spcBef>
              <a:spcAft>
                <a:spcPts val="0"/>
              </a:spcAft>
              <a:buClr>
                <a:srgbClr val="000000"/>
              </a:buClr>
              <a:buSzPts val="2800"/>
              <a:buChar char="●"/>
            </a:pPr>
            <a:r>
              <a:rPr lang="nl" sz="2800">
                <a:solidFill>
                  <a:srgbClr val="000000"/>
                </a:solidFill>
              </a:rPr>
              <a:t>Welke drie uitspraken komen het eerst bij je boven als je aan de Bergrede denkt?</a:t>
            </a:r>
            <a:endParaRPr sz="2800">
              <a:solidFill>
                <a:srgbClr val="000000"/>
              </a:solidFill>
            </a:endParaRPr>
          </a:p>
          <a:p>
            <a:pPr indent="-406400" lvl="0" marL="457200" rtl="0">
              <a:spcBef>
                <a:spcPts val="0"/>
              </a:spcBef>
              <a:spcAft>
                <a:spcPts val="0"/>
              </a:spcAft>
              <a:buClr>
                <a:srgbClr val="000000"/>
              </a:buClr>
              <a:buSzPts val="2800"/>
              <a:buChar char="●"/>
            </a:pPr>
            <a:r>
              <a:rPr lang="nl" sz="2800">
                <a:solidFill>
                  <a:srgbClr val="000000"/>
                </a:solidFill>
              </a:rPr>
              <a:t>Welk ene woord in de Bergrede is volgens jou het belangrijkste?</a:t>
            </a:r>
            <a:endParaRPr sz="2800">
              <a:solidFill>
                <a:srgbClr val="000000"/>
              </a:solidFill>
            </a:endParaRPr>
          </a:p>
          <a:p>
            <a:pPr indent="0" lvl="0" marL="0" rtl="0">
              <a:spcBef>
                <a:spcPts val="1600"/>
              </a:spcBef>
              <a:spcAft>
                <a:spcPts val="0"/>
              </a:spcAft>
              <a:buNone/>
            </a:pPr>
            <a:r>
              <a:t/>
            </a:r>
            <a:endParaRPr sz="2800">
              <a:solidFill>
                <a:srgbClr val="000000"/>
              </a:solidFill>
            </a:endParaRPr>
          </a:p>
          <a:p>
            <a:pPr indent="0" lvl="0" marL="0" rtl="0">
              <a:spcBef>
                <a:spcPts val="1600"/>
              </a:spcBef>
              <a:spcAft>
                <a:spcPts val="0"/>
              </a:spcAft>
              <a:buNone/>
            </a:pPr>
            <a:r>
              <a:rPr lang="nl" sz="2800">
                <a:solidFill>
                  <a:srgbClr val="990000"/>
                </a:solidFill>
              </a:rPr>
              <a:t>Schrijf voor je zelf op...</a:t>
            </a:r>
            <a:endParaRPr sz="2800">
              <a:solidFill>
                <a:srgbClr val="990000"/>
              </a:solidFill>
            </a:endParaRPr>
          </a:p>
          <a:p>
            <a:pPr indent="0" lvl="0" marL="0" rtl="0">
              <a:spcBef>
                <a:spcPts val="1600"/>
              </a:spcBef>
              <a:spcAft>
                <a:spcPts val="1600"/>
              </a:spcAft>
              <a:buNone/>
            </a:pPr>
            <a:r>
              <a:rPr lang="nl" sz="2800">
                <a:solidFill>
                  <a:srgbClr val="990000"/>
                </a:solidFill>
              </a:rPr>
              <a:t>Deel het met wie naast je zit...</a:t>
            </a:r>
            <a:endParaRPr sz="2800">
              <a:solidFill>
                <a:srgbClr val="990000"/>
              </a:solidFill>
            </a:endParaRPr>
          </a:p>
        </p:txBody>
      </p:sp>
      <p:sp>
        <p:nvSpPr>
          <p:cNvPr id="197" name="Shape 19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nl"/>
              <a:t>‹#›</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pic>
        <p:nvPicPr>
          <p:cNvPr id="202" name="Shape 202"/>
          <p:cNvPicPr preferRelativeResize="0"/>
          <p:nvPr/>
        </p:nvPicPr>
        <p:blipFill>
          <a:blip r:embed="rId3">
            <a:alphaModFix/>
          </a:blip>
          <a:stretch>
            <a:fillRect/>
          </a:stretch>
        </p:blipFill>
        <p:spPr>
          <a:xfrm>
            <a:off x="0" y="-2"/>
            <a:ext cx="9078125" cy="6808600"/>
          </a:xfrm>
          <a:prstGeom prst="rect">
            <a:avLst/>
          </a:prstGeom>
          <a:noFill/>
          <a:ln>
            <a:noFill/>
          </a:ln>
        </p:spPr>
      </p:pic>
      <p:sp>
        <p:nvSpPr>
          <p:cNvPr id="203" name="Shape 203"/>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3 Waar staat die ‘berg’ uit de ‘Berg-rede’ voor?</a:t>
            </a:r>
            <a:endParaRPr b="1" sz="3600">
              <a:solidFill>
                <a:srgbClr val="990000"/>
              </a:solidFill>
            </a:endParaRPr>
          </a:p>
        </p:txBody>
      </p:sp>
      <p:sp>
        <p:nvSpPr>
          <p:cNvPr id="204" name="Shape 20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nl"/>
              <a:t>‹#›</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Shape 209"/>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3 </a:t>
            </a:r>
            <a:r>
              <a:rPr b="1" lang="nl" sz="3600">
                <a:solidFill>
                  <a:srgbClr val="990000"/>
                </a:solidFill>
              </a:rPr>
              <a:t>Waar staat die ‘berg’ uit de ‘Berg-rede’ voor?</a:t>
            </a:r>
            <a:endParaRPr b="1" sz="3600">
              <a:solidFill>
                <a:srgbClr val="990000"/>
              </a:solidFill>
            </a:endParaRPr>
          </a:p>
        </p:txBody>
      </p:sp>
      <p:sp>
        <p:nvSpPr>
          <p:cNvPr id="210" name="Shape 21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nl"/>
              <a:t>‹#›</a:t>
            </a:fld>
            <a:endParaRPr/>
          </a:p>
        </p:txBody>
      </p:sp>
      <p:sp>
        <p:nvSpPr>
          <p:cNvPr id="211" name="Shape 211"/>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406400" lvl="0" marL="457200" rtl="0">
              <a:spcBef>
                <a:spcPts val="0"/>
              </a:spcBef>
              <a:spcAft>
                <a:spcPts val="0"/>
              </a:spcAft>
              <a:buClr>
                <a:srgbClr val="000000"/>
              </a:buClr>
              <a:buSzPts val="2800"/>
              <a:buChar char="●"/>
            </a:pPr>
            <a:r>
              <a:rPr lang="nl" sz="2800">
                <a:solidFill>
                  <a:srgbClr val="000000"/>
                </a:solidFill>
              </a:rPr>
              <a:t>De berg waar Jezus zich regelmatig terugtrok</a:t>
            </a:r>
            <a:endParaRPr sz="2800">
              <a:solidFill>
                <a:srgbClr val="000000"/>
              </a:solidFill>
            </a:endParaRPr>
          </a:p>
          <a:p>
            <a:pPr indent="-406400" lvl="0" marL="457200" rtl="0">
              <a:spcBef>
                <a:spcPts val="0"/>
              </a:spcBef>
              <a:spcAft>
                <a:spcPts val="0"/>
              </a:spcAft>
              <a:buClr>
                <a:srgbClr val="000000"/>
              </a:buClr>
              <a:buSzPts val="2800"/>
              <a:buChar char="●"/>
            </a:pPr>
            <a:r>
              <a:rPr lang="nl" sz="2800">
                <a:solidFill>
                  <a:srgbClr val="000000"/>
                </a:solidFill>
              </a:rPr>
              <a:t>Zie ook Lucas 6:</a:t>
            </a:r>
            <a:endParaRPr sz="2800">
              <a:solidFill>
                <a:srgbClr val="000000"/>
              </a:solidFill>
            </a:endParaRPr>
          </a:p>
          <a:p>
            <a:pPr indent="-406400" lvl="1" marL="914400" rtl="0">
              <a:spcBef>
                <a:spcPts val="0"/>
              </a:spcBef>
              <a:spcAft>
                <a:spcPts val="0"/>
              </a:spcAft>
              <a:buClr>
                <a:srgbClr val="000000"/>
              </a:buClr>
              <a:buSzPts val="2800"/>
              <a:buChar char="○"/>
            </a:pPr>
            <a:r>
              <a:rPr lang="nl" sz="2800">
                <a:solidFill>
                  <a:srgbClr val="000000"/>
                </a:solidFill>
              </a:rPr>
              <a:t>nacht in gebed (6:12) (binnenkamer)</a:t>
            </a:r>
            <a:endParaRPr sz="2800">
              <a:solidFill>
                <a:srgbClr val="000000"/>
              </a:solidFill>
            </a:endParaRPr>
          </a:p>
          <a:p>
            <a:pPr indent="-406400" lvl="1" marL="914400" rtl="0">
              <a:spcBef>
                <a:spcPts val="0"/>
              </a:spcBef>
              <a:spcAft>
                <a:spcPts val="0"/>
              </a:spcAft>
              <a:buClr>
                <a:srgbClr val="000000"/>
              </a:buClr>
              <a:buSzPts val="2800"/>
              <a:buChar char="○"/>
            </a:pPr>
            <a:r>
              <a:rPr lang="nl" sz="2800">
                <a:solidFill>
                  <a:srgbClr val="000000"/>
                </a:solidFill>
              </a:rPr>
              <a:t>leerlingen uitkiezen (6:13-16)</a:t>
            </a:r>
            <a:endParaRPr sz="2800">
              <a:solidFill>
                <a:srgbClr val="000000"/>
              </a:solidFill>
            </a:endParaRPr>
          </a:p>
          <a:p>
            <a:pPr indent="-406400" lvl="1" marL="914400" rtl="0">
              <a:spcBef>
                <a:spcPts val="0"/>
              </a:spcBef>
              <a:spcAft>
                <a:spcPts val="0"/>
              </a:spcAft>
              <a:buClr>
                <a:srgbClr val="000000"/>
              </a:buClr>
              <a:buSzPts val="2800"/>
              <a:buChar char="○"/>
            </a:pPr>
            <a:r>
              <a:rPr lang="nl" sz="2800">
                <a:solidFill>
                  <a:srgbClr val="000000"/>
                </a:solidFill>
              </a:rPr>
              <a:t>intro toespraak (6:17-20)</a:t>
            </a:r>
            <a:endParaRPr sz="2800">
              <a:solidFill>
                <a:srgbClr val="000000"/>
              </a:solidFill>
            </a:endParaRPr>
          </a:p>
          <a:p>
            <a:pPr indent="-406400" lvl="1" marL="914400" rtl="0">
              <a:spcBef>
                <a:spcPts val="0"/>
              </a:spcBef>
              <a:spcAft>
                <a:spcPts val="0"/>
              </a:spcAft>
              <a:buClr>
                <a:srgbClr val="000000"/>
              </a:buClr>
              <a:buSzPts val="2800"/>
              <a:buChar char="○"/>
            </a:pPr>
            <a:r>
              <a:rPr lang="nl" sz="2800">
                <a:solidFill>
                  <a:srgbClr val="000000"/>
                </a:solidFill>
              </a:rPr>
              <a:t>‘veldrede’ (6:21-49)</a:t>
            </a:r>
            <a:endParaRPr sz="2800">
              <a:solidFill>
                <a:srgbClr val="000000"/>
              </a:solidFill>
            </a:endParaRPr>
          </a:p>
          <a:p>
            <a:pPr indent="-406400" lvl="0" marL="457200" rtl="0">
              <a:spcBef>
                <a:spcPts val="0"/>
              </a:spcBef>
              <a:spcAft>
                <a:spcPts val="0"/>
              </a:spcAft>
              <a:buClr>
                <a:srgbClr val="000000"/>
              </a:buClr>
              <a:buSzPts val="2800"/>
              <a:buChar char="●"/>
            </a:pPr>
            <a:r>
              <a:rPr lang="nl" sz="2800">
                <a:solidFill>
                  <a:srgbClr val="000000"/>
                </a:solidFill>
              </a:rPr>
              <a:t>De Jezus-berg (tegenover de Mozes-berg: Sinaï)</a:t>
            </a:r>
            <a:endParaRPr sz="2800">
              <a:solidFill>
                <a:srgbClr val="000000"/>
              </a:solidFill>
            </a:endParaRPr>
          </a:p>
          <a:p>
            <a:pPr indent="-406400" lvl="0" marL="457200" rtl="0">
              <a:spcBef>
                <a:spcPts val="0"/>
              </a:spcBef>
              <a:spcAft>
                <a:spcPts val="0"/>
              </a:spcAft>
              <a:buClr>
                <a:srgbClr val="000000"/>
              </a:buClr>
              <a:buSzPts val="2800"/>
              <a:buChar char="●"/>
            </a:pPr>
            <a:r>
              <a:rPr lang="nl" sz="2800">
                <a:solidFill>
                  <a:srgbClr val="000000"/>
                </a:solidFill>
              </a:rPr>
              <a:t>De berg: waar de hemel de aarde raakt</a:t>
            </a:r>
            <a:endParaRPr sz="2800">
              <a:solidFill>
                <a:srgbClr val="00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Shape 21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4 Hoe moeten we de Bergrede lezen?</a:t>
            </a:r>
            <a:endParaRPr b="1" sz="3600">
              <a:solidFill>
                <a:srgbClr val="990000"/>
              </a:solidFill>
            </a:endParaRPr>
          </a:p>
        </p:txBody>
      </p:sp>
      <p:sp>
        <p:nvSpPr>
          <p:cNvPr id="217" name="Shape 217"/>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nl" sz="2800">
                <a:solidFill>
                  <a:srgbClr val="000000"/>
                </a:solidFill>
              </a:rPr>
              <a:t>‘Spirituele hermeneutiek’</a:t>
            </a:r>
            <a:endParaRPr sz="2800">
              <a:solidFill>
                <a:srgbClr val="000000"/>
              </a:solidFill>
            </a:endParaRPr>
          </a:p>
          <a:p>
            <a:pPr indent="-406400" lvl="0" marL="457200" rtl="0">
              <a:spcBef>
                <a:spcPts val="1600"/>
              </a:spcBef>
              <a:spcAft>
                <a:spcPts val="0"/>
              </a:spcAft>
              <a:buClr>
                <a:srgbClr val="000000"/>
              </a:buClr>
              <a:buSzPts val="2800"/>
              <a:buChar char="●"/>
            </a:pPr>
            <a:r>
              <a:rPr b="1" lang="nl" sz="2800" u="sng">
                <a:solidFill>
                  <a:srgbClr val="000000"/>
                </a:solidFill>
              </a:rPr>
              <a:t>LEES</a:t>
            </a:r>
            <a:r>
              <a:rPr lang="nl" sz="2800">
                <a:solidFill>
                  <a:srgbClr val="000000"/>
                </a:solidFill>
              </a:rPr>
              <a:t>: zorgvuldig, aandachtig, herhalend lezen wat er staat</a:t>
            </a:r>
            <a:endParaRPr sz="2800">
              <a:solidFill>
                <a:srgbClr val="000000"/>
              </a:solidFill>
            </a:endParaRPr>
          </a:p>
          <a:p>
            <a:pPr indent="-406400" lvl="0" marL="457200" rtl="0">
              <a:spcBef>
                <a:spcPts val="0"/>
              </a:spcBef>
              <a:spcAft>
                <a:spcPts val="0"/>
              </a:spcAft>
              <a:buClr>
                <a:srgbClr val="000000"/>
              </a:buClr>
              <a:buSzPts val="2800"/>
              <a:buChar char="●"/>
            </a:pPr>
            <a:r>
              <a:rPr b="1" lang="nl" sz="2800" u="sng">
                <a:solidFill>
                  <a:srgbClr val="000000"/>
                </a:solidFill>
              </a:rPr>
              <a:t>LUISTER</a:t>
            </a:r>
            <a:r>
              <a:rPr lang="nl" sz="2800">
                <a:solidFill>
                  <a:srgbClr val="000000"/>
                </a:solidFill>
              </a:rPr>
              <a:t>: zoeken naar wat de Geest op dit moment tegen jou wil zeggen</a:t>
            </a:r>
            <a:endParaRPr sz="2800">
              <a:solidFill>
                <a:srgbClr val="000000"/>
              </a:solidFill>
            </a:endParaRPr>
          </a:p>
          <a:p>
            <a:pPr indent="-406400" lvl="0" marL="457200" rtl="0">
              <a:spcBef>
                <a:spcPts val="0"/>
              </a:spcBef>
              <a:spcAft>
                <a:spcPts val="0"/>
              </a:spcAft>
              <a:buClr>
                <a:srgbClr val="000000"/>
              </a:buClr>
              <a:buSzPts val="2800"/>
              <a:buChar char="●"/>
            </a:pPr>
            <a:r>
              <a:rPr b="1" lang="nl" sz="2800" u="sng">
                <a:solidFill>
                  <a:srgbClr val="000000"/>
                </a:solidFill>
              </a:rPr>
              <a:t>LEEF</a:t>
            </a:r>
            <a:r>
              <a:rPr lang="nl" sz="2800">
                <a:solidFill>
                  <a:srgbClr val="000000"/>
                </a:solidFill>
              </a:rPr>
              <a:t>: </a:t>
            </a:r>
            <a:r>
              <a:rPr lang="nl" sz="2800">
                <a:solidFill>
                  <a:schemeClr val="dk1"/>
                </a:solidFill>
              </a:rPr>
              <a:t>daadwerkelijk in praktijk brengen </a:t>
            </a:r>
            <a:r>
              <a:rPr lang="nl" sz="2800">
                <a:solidFill>
                  <a:srgbClr val="000000"/>
                </a:solidFill>
              </a:rPr>
              <a:t>wat je gelezen en gehoord hebt</a:t>
            </a:r>
            <a:endParaRPr sz="2800">
              <a:solidFill>
                <a:srgbClr val="000000"/>
              </a:solidFill>
            </a:endParaRPr>
          </a:p>
        </p:txBody>
      </p:sp>
      <p:sp>
        <p:nvSpPr>
          <p:cNvPr id="218" name="Shape 21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nl"/>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2" name="Shape 222"/>
        <p:cNvGrpSpPr/>
        <p:nvPr/>
      </p:nvGrpSpPr>
      <p:grpSpPr>
        <a:xfrm>
          <a:off x="0" y="0"/>
          <a:ext cx="0" cy="0"/>
          <a:chOff x="0" y="0"/>
          <a:chExt cx="0" cy="0"/>
        </a:xfrm>
      </p:grpSpPr>
      <p:sp>
        <p:nvSpPr>
          <p:cNvPr id="223" name="Shape 223"/>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4 </a:t>
            </a:r>
            <a:r>
              <a:rPr b="1" lang="nl" sz="3600">
                <a:solidFill>
                  <a:srgbClr val="990000"/>
                </a:solidFill>
              </a:rPr>
              <a:t>Hoe moeten we de Bergrede lezen?</a:t>
            </a:r>
            <a:endParaRPr b="1" sz="3600">
              <a:solidFill>
                <a:srgbClr val="990000"/>
              </a:solidFill>
            </a:endParaRPr>
          </a:p>
        </p:txBody>
      </p:sp>
      <p:graphicFrame>
        <p:nvGraphicFramePr>
          <p:cNvPr id="224" name="Shape 224"/>
          <p:cNvGraphicFramePr/>
          <p:nvPr/>
        </p:nvGraphicFramePr>
        <p:xfrm>
          <a:off x="384300" y="2061975"/>
          <a:ext cx="3000000" cy="3000000"/>
        </p:xfrm>
        <a:graphic>
          <a:graphicData uri="http://schemas.openxmlformats.org/drawingml/2006/table">
            <a:tbl>
              <a:tblPr>
                <a:noFill/>
                <a:tableStyleId>{9A5E8398-A1DA-4078-BA39-D0187167C4E9}</a:tableStyleId>
              </a:tblPr>
              <a:tblGrid>
                <a:gridCol w="1703525"/>
                <a:gridCol w="1812225"/>
                <a:gridCol w="2691700"/>
                <a:gridCol w="2069150"/>
              </a:tblGrid>
              <a:tr h="1186250">
                <a:tc>
                  <a:txBody>
                    <a:bodyPr>
                      <a:noAutofit/>
                    </a:bodyPr>
                    <a:lstStyle/>
                    <a:p>
                      <a:pPr indent="0" lvl="0" marL="0">
                        <a:spcBef>
                          <a:spcPts val="0"/>
                        </a:spcBef>
                        <a:spcAft>
                          <a:spcPts val="0"/>
                        </a:spcAft>
                        <a:buNone/>
                      </a:pPr>
                      <a:r>
                        <a:rPr b="1" lang="nl" sz="2700">
                          <a:solidFill>
                            <a:srgbClr val="990000"/>
                          </a:solidFill>
                        </a:rPr>
                        <a:t>LEES</a:t>
                      </a:r>
                      <a:endParaRPr b="1" sz="2700">
                        <a:solidFill>
                          <a:srgbClr val="990000"/>
                        </a:solidFill>
                      </a:endParaRPr>
                    </a:p>
                  </a:txBody>
                  <a:tcPr marT="91425" marB="91425" marR="91425" marL="91425"/>
                </a:tc>
                <a:tc>
                  <a:txBody>
                    <a:bodyPr>
                      <a:noAutofit/>
                    </a:bodyPr>
                    <a:lstStyle/>
                    <a:p>
                      <a:pPr indent="0" lvl="0" marL="0">
                        <a:spcBef>
                          <a:spcPts val="0"/>
                        </a:spcBef>
                        <a:spcAft>
                          <a:spcPts val="0"/>
                        </a:spcAft>
                        <a:buNone/>
                      </a:pPr>
                      <a:r>
                        <a:rPr b="1" lang="nl" sz="2700"/>
                        <a:t>HOOFD</a:t>
                      </a:r>
                      <a:endParaRPr b="1" sz="2700"/>
                    </a:p>
                  </a:txBody>
                  <a:tcPr marT="91425" marB="91425" marR="91425" marL="91425"/>
                </a:tc>
                <a:tc>
                  <a:txBody>
                    <a:bodyPr>
                      <a:noAutofit/>
                    </a:bodyPr>
                    <a:lstStyle/>
                    <a:p>
                      <a:pPr indent="0" lvl="0" marL="0">
                        <a:spcBef>
                          <a:spcPts val="0"/>
                        </a:spcBef>
                        <a:spcAft>
                          <a:spcPts val="0"/>
                        </a:spcAft>
                        <a:buNone/>
                      </a:pPr>
                      <a:r>
                        <a:rPr lang="nl" sz="2300"/>
                        <a:t>OVERTUIGINGEN</a:t>
                      </a:r>
                      <a:endParaRPr sz="2300"/>
                    </a:p>
                  </a:txBody>
                  <a:tcPr marT="91425" marB="91425" marR="91425" marL="91425"/>
                </a:tc>
                <a:tc>
                  <a:txBody>
                    <a:bodyPr>
                      <a:noAutofit/>
                    </a:bodyPr>
                    <a:lstStyle/>
                    <a:p>
                      <a:pPr indent="0" lvl="0" marL="0">
                        <a:spcBef>
                          <a:spcPts val="0"/>
                        </a:spcBef>
                        <a:spcAft>
                          <a:spcPts val="0"/>
                        </a:spcAft>
                        <a:buNone/>
                      </a:pPr>
                      <a:r>
                        <a:rPr lang="nl" sz="2300"/>
                        <a:t>STUDEER-</a:t>
                      </a:r>
                      <a:endParaRPr sz="2300"/>
                    </a:p>
                    <a:p>
                      <a:pPr indent="0" lvl="0" marL="0" rtl="0">
                        <a:spcBef>
                          <a:spcPts val="0"/>
                        </a:spcBef>
                        <a:spcAft>
                          <a:spcPts val="0"/>
                        </a:spcAft>
                        <a:buNone/>
                      </a:pPr>
                      <a:r>
                        <a:rPr lang="nl" sz="2300"/>
                        <a:t>KAMER</a:t>
                      </a:r>
                      <a:endParaRPr sz="2300"/>
                    </a:p>
                  </a:txBody>
                  <a:tcPr marT="91425" marB="91425" marR="91425" marL="91425"/>
                </a:tc>
              </a:tr>
              <a:tr h="1186250">
                <a:tc>
                  <a:txBody>
                    <a:bodyPr>
                      <a:noAutofit/>
                    </a:bodyPr>
                    <a:lstStyle/>
                    <a:p>
                      <a:pPr indent="0" lvl="0" marL="0">
                        <a:spcBef>
                          <a:spcPts val="0"/>
                        </a:spcBef>
                        <a:spcAft>
                          <a:spcPts val="0"/>
                        </a:spcAft>
                        <a:buNone/>
                      </a:pPr>
                      <a:r>
                        <a:rPr b="1" lang="nl" sz="2700">
                          <a:solidFill>
                            <a:srgbClr val="990000"/>
                          </a:solidFill>
                        </a:rPr>
                        <a:t>LUISTER</a:t>
                      </a:r>
                      <a:endParaRPr b="1" sz="2700">
                        <a:solidFill>
                          <a:srgbClr val="990000"/>
                        </a:solidFill>
                      </a:endParaRPr>
                    </a:p>
                  </a:txBody>
                  <a:tcPr marT="91425" marB="91425" marR="91425" marL="91425"/>
                </a:tc>
                <a:tc>
                  <a:txBody>
                    <a:bodyPr>
                      <a:noAutofit/>
                    </a:bodyPr>
                    <a:lstStyle/>
                    <a:p>
                      <a:pPr indent="0" lvl="0" marL="0">
                        <a:spcBef>
                          <a:spcPts val="0"/>
                        </a:spcBef>
                        <a:spcAft>
                          <a:spcPts val="0"/>
                        </a:spcAft>
                        <a:buNone/>
                      </a:pPr>
                      <a:r>
                        <a:rPr b="1" lang="nl" sz="2700"/>
                        <a:t>HART</a:t>
                      </a:r>
                      <a:endParaRPr b="1" sz="2700"/>
                    </a:p>
                  </a:txBody>
                  <a:tcPr marT="91425" marB="91425" marR="91425" marL="91425"/>
                </a:tc>
                <a:tc>
                  <a:txBody>
                    <a:bodyPr>
                      <a:noAutofit/>
                    </a:bodyPr>
                    <a:lstStyle/>
                    <a:p>
                      <a:pPr indent="0" lvl="0" marL="0">
                        <a:spcBef>
                          <a:spcPts val="0"/>
                        </a:spcBef>
                        <a:spcAft>
                          <a:spcPts val="0"/>
                        </a:spcAft>
                        <a:buNone/>
                      </a:pPr>
                      <a:r>
                        <a:rPr lang="nl" sz="2300"/>
                        <a:t>VERLANGENS</a:t>
                      </a:r>
                      <a:endParaRPr sz="2300"/>
                    </a:p>
                  </a:txBody>
                  <a:tcPr marT="91425" marB="91425" marR="91425" marL="91425"/>
                </a:tc>
                <a:tc>
                  <a:txBody>
                    <a:bodyPr>
                      <a:noAutofit/>
                    </a:bodyPr>
                    <a:lstStyle/>
                    <a:p>
                      <a:pPr indent="0" lvl="0" marL="0">
                        <a:spcBef>
                          <a:spcPts val="0"/>
                        </a:spcBef>
                        <a:spcAft>
                          <a:spcPts val="0"/>
                        </a:spcAft>
                        <a:buNone/>
                      </a:pPr>
                      <a:r>
                        <a:rPr lang="nl" sz="2300"/>
                        <a:t>BINNEN-</a:t>
                      </a:r>
                      <a:endParaRPr sz="2300"/>
                    </a:p>
                    <a:p>
                      <a:pPr indent="0" lvl="0" marL="0" rtl="0">
                        <a:spcBef>
                          <a:spcPts val="0"/>
                        </a:spcBef>
                        <a:spcAft>
                          <a:spcPts val="0"/>
                        </a:spcAft>
                        <a:buNone/>
                      </a:pPr>
                      <a:r>
                        <a:rPr lang="nl" sz="2300"/>
                        <a:t>KAMER</a:t>
                      </a:r>
                      <a:endParaRPr sz="2300"/>
                    </a:p>
                  </a:txBody>
                  <a:tcPr marT="91425" marB="91425" marR="91425" marL="91425"/>
                </a:tc>
              </a:tr>
              <a:tr h="1186250">
                <a:tc>
                  <a:txBody>
                    <a:bodyPr>
                      <a:noAutofit/>
                    </a:bodyPr>
                    <a:lstStyle/>
                    <a:p>
                      <a:pPr indent="0" lvl="0" marL="0">
                        <a:spcBef>
                          <a:spcPts val="0"/>
                        </a:spcBef>
                        <a:spcAft>
                          <a:spcPts val="0"/>
                        </a:spcAft>
                        <a:buNone/>
                      </a:pPr>
                      <a:r>
                        <a:rPr b="1" lang="nl" sz="2700">
                          <a:solidFill>
                            <a:srgbClr val="990000"/>
                          </a:solidFill>
                        </a:rPr>
                        <a:t>LEEF</a:t>
                      </a:r>
                      <a:endParaRPr b="1" sz="2700">
                        <a:solidFill>
                          <a:srgbClr val="990000"/>
                        </a:solidFill>
                      </a:endParaRPr>
                    </a:p>
                  </a:txBody>
                  <a:tcPr marT="91425" marB="91425" marR="91425" marL="91425"/>
                </a:tc>
                <a:tc>
                  <a:txBody>
                    <a:bodyPr>
                      <a:noAutofit/>
                    </a:bodyPr>
                    <a:lstStyle/>
                    <a:p>
                      <a:pPr indent="0" lvl="0" marL="0">
                        <a:spcBef>
                          <a:spcPts val="0"/>
                        </a:spcBef>
                        <a:spcAft>
                          <a:spcPts val="0"/>
                        </a:spcAft>
                        <a:buNone/>
                      </a:pPr>
                      <a:r>
                        <a:rPr b="1" lang="nl" sz="2700"/>
                        <a:t>HANDEN</a:t>
                      </a:r>
                      <a:endParaRPr b="1" sz="2700"/>
                    </a:p>
                  </a:txBody>
                  <a:tcPr marT="91425" marB="91425" marR="91425" marL="91425"/>
                </a:tc>
                <a:tc>
                  <a:txBody>
                    <a:bodyPr>
                      <a:noAutofit/>
                    </a:bodyPr>
                    <a:lstStyle/>
                    <a:p>
                      <a:pPr indent="0" lvl="0" marL="0">
                        <a:spcBef>
                          <a:spcPts val="0"/>
                        </a:spcBef>
                        <a:spcAft>
                          <a:spcPts val="0"/>
                        </a:spcAft>
                        <a:buNone/>
                      </a:pPr>
                      <a:r>
                        <a:rPr lang="nl" sz="2300"/>
                        <a:t>PRAKTIJKEN</a:t>
                      </a:r>
                      <a:endParaRPr sz="2300"/>
                    </a:p>
                  </a:txBody>
                  <a:tcPr marT="91425" marB="91425" marR="91425" marL="91425"/>
                </a:tc>
                <a:tc>
                  <a:txBody>
                    <a:bodyPr>
                      <a:noAutofit/>
                    </a:bodyPr>
                    <a:lstStyle/>
                    <a:p>
                      <a:pPr indent="0" lvl="0" marL="0" rtl="0">
                        <a:spcBef>
                          <a:spcPts val="0"/>
                        </a:spcBef>
                        <a:spcAft>
                          <a:spcPts val="0"/>
                        </a:spcAft>
                        <a:buNone/>
                      </a:pPr>
                      <a:r>
                        <a:rPr lang="nl" sz="2300"/>
                        <a:t>DAGELIJKS LEVEN</a:t>
                      </a:r>
                      <a:endParaRPr sz="2300"/>
                    </a:p>
                  </a:txBody>
                  <a:tcPr marT="91425" marB="91425" marR="91425" marL="91425"/>
                </a:tc>
              </a:tr>
            </a:tbl>
          </a:graphicData>
        </a:graphic>
      </p:graphicFrame>
      <p:sp>
        <p:nvSpPr>
          <p:cNvPr id="225" name="Shape 22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nl"/>
              <a:t>‹#›</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sp>
        <p:nvSpPr>
          <p:cNvPr id="230" name="Shape 230"/>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Een oefenmoment...</a:t>
            </a:r>
            <a:endParaRPr b="1" sz="3600">
              <a:solidFill>
                <a:srgbClr val="990000"/>
              </a:solidFill>
            </a:endParaRPr>
          </a:p>
        </p:txBody>
      </p:sp>
      <p:sp>
        <p:nvSpPr>
          <p:cNvPr id="231" name="Shape 231"/>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nl" sz="2800">
                <a:solidFill>
                  <a:srgbClr val="000000"/>
                </a:solidFill>
              </a:rPr>
              <a:t>Jezus zegt: </a:t>
            </a:r>
            <a:r>
              <a:rPr b="1" lang="nl" sz="2800">
                <a:solidFill>
                  <a:srgbClr val="000000"/>
                </a:solidFill>
              </a:rPr>
              <a:t>“Zo moet jullie licht schijnen voor de mensen, opdat ze jullie goede daden zien en eer bewijzen aan jullie Vader in de hemel.”</a:t>
            </a:r>
            <a:endParaRPr b="1" sz="2800">
              <a:solidFill>
                <a:srgbClr val="000000"/>
              </a:solidFill>
            </a:endParaRPr>
          </a:p>
          <a:p>
            <a:pPr indent="0" lvl="0" marL="0" rtl="0">
              <a:spcBef>
                <a:spcPts val="1600"/>
              </a:spcBef>
              <a:spcAft>
                <a:spcPts val="0"/>
              </a:spcAft>
              <a:buNone/>
            </a:pPr>
            <a:r>
              <a:t/>
            </a:r>
            <a:endParaRPr sz="2800">
              <a:solidFill>
                <a:srgbClr val="000000"/>
              </a:solidFill>
            </a:endParaRPr>
          </a:p>
          <a:p>
            <a:pPr indent="0" lvl="0" marL="0" rtl="0">
              <a:spcBef>
                <a:spcPts val="1600"/>
              </a:spcBef>
              <a:spcAft>
                <a:spcPts val="0"/>
              </a:spcAft>
              <a:buNone/>
            </a:pPr>
            <a:r>
              <a:rPr b="1" lang="nl" sz="2800">
                <a:solidFill>
                  <a:srgbClr val="990000"/>
                </a:solidFill>
              </a:rPr>
              <a:t>Lees...</a:t>
            </a:r>
            <a:endParaRPr b="1" sz="2800">
              <a:solidFill>
                <a:srgbClr val="990000"/>
              </a:solidFill>
            </a:endParaRPr>
          </a:p>
          <a:p>
            <a:pPr indent="0" lvl="0" marL="0" rtl="0">
              <a:spcBef>
                <a:spcPts val="1600"/>
              </a:spcBef>
              <a:spcAft>
                <a:spcPts val="0"/>
              </a:spcAft>
              <a:buNone/>
            </a:pPr>
            <a:r>
              <a:rPr b="1" lang="nl" sz="2800">
                <a:solidFill>
                  <a:srgbClr val="990000"/>
                </a:solidFill>
              </a:rPr>
              <a:t>Luister...</a:t>
            </a:r>
            <a:endParaRPr b="1" sz="2800">
              <a:solidFill>
                <a:srgbClr val="990000"/>
              </a:solidFill>
            </a:endParaRPr>
          </a:p>
          <a:p>
            <a:pPr indent="0" lvl="0" marL="0" rtl="0">
              <a:spcBef>
                <a:spcPts val="1600"/>
              </a:spcBef>
              <a:spcAft>
                <a:spcPts val="1600"/>
              </a:spcAft>
              <a:buNone/>
            </a:pPr>
            <a:r>
              <a:rPr b="1" lang="nl" sz="2800">
                <a:solidFill>
                  <a:srgbClr val="990000"/>
                </a:solidFill>
              </a:rPr>
              <a:t>Leef...</a:t>
            </a:r>
            <a:endParaRPr b="1" sz="2800">
              <a:solidFill>
                <a:srgbClr val="990000"/>
              </a:solidFill>
            </a:endParaRPr>
          </a:p>
        </p:txBody>
      </p:sp>
      <p:sp>
        <p:nvSpPr>
          <p:cNvPr id="232" name="Shape 23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nl"/>
              <a:t>‹#›</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Shape 237"/>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5 Wat is de context van de Bergrede?</a:t>
            </a:r>
            <a:endParaRPr b="1" sz="3600">
              <a:solidFill>
                <a:srgbClr val="990000"/>
              </a:solidFill>
            </a:endParaRPr>
          </a:p>
        </p:txBody>
      </p:sp>
      <p:sp>
        <p:nvSpPr>
          <p:cNvPr id="238" name="Shape 238"/>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406400" lvl="0" marL="457200" rtl="0">
              <a:spcBef>
                <a:spcPts val="0"/>
              </a:spcBef>
              <a:spcAft>
                <a:spcPts val="0"/>
              </a:spcAft>
              <a:buClr>
                <a:srgbClr val="000000"/>
              </a:buClr>
              <a:buSzPts val="2800"/>
              <a:buChar char="●"/>
            </a:pPr>
            <a:r>
              <a:rPr lang="nl" sz="2800">
                <a:solidFill>
                  <a:srgbClr val="000000"/>
                </a:solidFill>
              </a:rPr>
              <a:t>Aanloop in Matteüs 4:16: </a:t>
            </a:r>
            <a:r>
              <a:rPr b="1" lang="nl" sz="2800">
                <a:solidFill>
                  <a:srgbClr val="000000"/>
                </a:solidFill>
              </a:rPr>
              <a:t>“Het volk dat in duisternis leefde, zag een schitterend licht, en zij die woonden in de schaduw van de dood werden door het licht beschenen.”</a:t>
            </a:r>
            <a:endParaRPr sz="2800">
              <a:solidFill>
                <a:srgbClr val="000000"/>
              </a:solidFill>
            </a:endParaRPr>
          </a:p>
          <a:p>
            <a:pPr indent="-406400" lvl="0" marL="457200" rtl="0">
              <a:spcBef>
                <a:spcPts val="0"/>
              </a:spcBef>
              <a:spcAft>
                <a:spcPts val="0"/>
              </a:spcAft>
              <a:buClr>
                <a:srgbClr val="000000"/>
              </a:buClr>
              <a:buSzPts val="2800"/>
              <a:buChar char="●"/>
            </a:pPr>
            <a:r>
              <a:rPr lang="nl" sz="2800">
                <a:solidFill>
                  <a:srgbClr val="000000"/>
                </a:solidFill>
              </a:rPr>
              <a:t>Matteüs 4:17: </a:t>
            </a:r>
            <a:r>
              <a:rPr b="1" lang="nl" sz="2800">
                <a:solidFill>
                  <a:srgbClr val="000000"/>
                </a:solidFill>
              </a:rPr>
              <a:t>“Vanaf dat moment begon ​Jezus​ zijn verkondiging. ‘Kom tot inkeer,’ zei hij, ‘want het ​koninkrijk van de hemel​ is nabij!’”</a:t>
            </a:r>
            <a:endParaRPr b="1" sz="2800">
              <a:solidFill>
                <a:srgbClr val="000000"/>
              </a:solidFill>
            </a:endParaRPr>
          </a:p>
        </p:txBody>
      </p:sp>
      <p:sp>
        <p:nvSpPr>
          <p:cNvPr id="239" name="Shape 23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nl" sz="1100"/>
              <a:t>‹#›</a:t>
            </a:fld>
            <a:endParaRPr sz="11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sp>
        <p:nvSpPr>
          <p:cNvPr id="244" name="Shape 24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5 </a:t>
            </a:r>
            <a:r>
              <a:rPr b="1" lang="nl" sz="3600">
                <a:solidFill>
                  <a:srgbClr val="990000"/>
                </a:solidFill>
              </a:rPr>
              <a:t>Wat is de context van de Bergrede?</a:t>
            </a:r>
            <a:endParaRPr b="1" sz="3600">
              <a:solidFill>
                <a:srgbClr val="990000"/>
              </a:solidFill>
            </a:endParaRPr>
          </a:p>
        </p:txBody>
      </p:sp>
      <p:sp>
        <p:nvSpPr>
          <p:cNvPr id="245" name="Shape 245"/>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nl" sz="2800">
                <a:solidFill>
                  <a:srgbClr val="000000"/>
                </a:solidFill>
              </a:rPr>
              <a:t>Matteüs-evangelie: 5 grote toespraken (een nieuwe Thora?)</a:t>
            </a:r>
            <a:endParaRPr sz="2800">
              <a:solidFill>
                <a:srgbClr val="000000"/>
              </a:solidFill>
            </a:endParaRPr>
          </a:p>
          <a:p>
            <a:pPr indent="-406400" lvl="0" marL="457200" rtl="0">
              <a:spcBef>
                <a:spcPts val="1600"/>
              </a:spcBef>
              <a:spcAft>
                <a:spcPts val="0"/>
              </a:spcAft>
              <a:buClr>
                <a:srgbClr val="000000"/>
              </a:buClr>
              <a:buSzPts val="2800"/>
              <a:buAutoNum type="arabicPeriod"/>
            </a:pPr>
            <a:r>
              <a:rPr lang="nl" sz="2800">
                <a:solidFill>
                  <a:srgbClr val="000000"/>
                </a:solidFill>
              </a:rPr>
              <a:t>Matteüs 5-7: Bergrede</a:t>
            </a:r>
            <a:endParaRPr sz="2800">
              <a:solidFill>
                <a:srgbClr val="000000"/>
              </a:solidFill>
            </a:endParaRPr>
          </a:p>
          <a:p>
            <a:pPr indent="-406400" lvl="0" marL="457200" rtl="0">
              <a:spcBef>
                <a:spcPts val="0"/>
              </a:spcBef>
              <a:spcAft>
                <a:spcPts val="0"/>
              </a:spcAft>
              <a:buClr>
                <a:srgbClr val="000000"/>
              </a:buClr>
              <a:buSzPts val="2800"/>
              <a:buAutoNum type="arabicPeriod"/>
            </a:pPr>
            <a:r>
              <a:rPr lang="nl" sz="2800">
                <a:solidFill>
                  <a:srgbClr val="000000"/>
                </a:solidFill>
              </a:rPr>
              <a:t>Matteüs 10: Uitzending van de twaalf</a:t>
            </a:r>
            <a:endParaRPr sz="2800">
              <a:solidFill>
                <a:srgbClr val="000000"/>
              </a:solidFill>
            </a:endParaRPr>
          </a:p>
          <a:p>
            <a:pPr indent="-406400" lvl="0" marL="457200" rtl="0">
              <a:spcBef>
                <a:spcPts val="0"/>
              </a:spcBef>
              <a:spcAft>
                <a:spcPts val="0"/>
              </a:spcAft>
              <a:buClr>
                <a:srgbClr val="000000"/>
              </a:buClr>
              <a:buSzPts val="2800"/>
              <a:buAutoNum type="arabicPeriod"/>
            </a:pPr>
            <a:r>
              <a:rPr lang="nl" sz="2800">
                <a:solidFill>
                  <a:srgbClr val="000000"/>
                </a:solidFill>
              </a:rPr>
              <a:t>Matteüs 13: Gelijkenissen van het koninkrijk</a:t>
            </a:r>
            <a:endParaRPr sz="2800">
              <a:solidFill>
                <a:srgbClr val="000000"/>
              </a:solidFill>
            </a:endParaRPr>
          </a:p>
          <a:p>
            <a:pPr indent="-406400" lvl="0" marL="457200" rtl="0">
              <a:spcBef>
                <a:spcPts val="0"/>
              </a:spcBef>
              <a:spcAft>
                <a:spcPts val="0"/>
              </a:spcAft>
              <a:buClr>
                <a:srgbClr val="000000"/>
              </a:buClr>
              <a:buSzPts val="2800"/>
              <a:buAutoNum type="arabicPeriod"/>
            </a:pPr>
            <a:r>
              <a:rPr lang="nl" sz="2800">
                <a:solidFill>
                  <a:srgbClr val="000000"/>
                </a:solidFill>
              </a:rPr>
              <a:t>Matteüs 18: Onderwijs</a:t>
            </a:r>
            <a:endParaRPr sz="2800">
              <a:solidFill>
                <a:srgbClr val="000000"/>
              </a:solidFill>
            </a:endParaRPr>
          </a:p>
          <a:p>
            <a:pPr indent="-406400" lvl="0" marL="457200" rtl="0">
              <a:spcBef>
                <a:spcPts val="0"/>
              </a:spcBef>
              <a:spcAft>
                <a:spcPts val="0"/>
              </a:spcAft>
              <a:buClr>
                <a:srgbClr val="000000"/>
              </a:buClr>
              <a:buSzPts val="2800"/>
              <a:buAutoNum type="arabicPeriod"/>
            </a:pPr>
            <a:r>
              <a:rPr lang="nl" sz="2800">
                <a:solidFill>
                  <a:srgbClr val="000000"/>
                </a:solidFill>
              </a:rPr>
              <a:t>Matteüs 24-25: Over de laatste dingen</a:t>
            </a:r>
            <a:endParaRPr sz="2800">
              <a:solidFill>
                <a:srgbClr val="000000"/>
              </a:solidFill>
            </a:endParaRPr>
          </a:p>
        </p:txBody>
      </p:sp>
      <p:sp>
        <p:nvSpPr>
          <p:cNvPr id="246" name="Shape 24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nl" sz="1100"/>
              <a:t>‹#›</a:t>
            </a:fld>
            <a:endParaRPr sz="11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0" name="Shape 250"/>
        <p:cNvGrpSpPr/>
        <p:nvPr/>
      </p:nvGrpSpPr>
      <p:grpSpPr>
        <a:xfrm>
          <a:off x="0" y="0"/>
          <a:ext cx="0" cy="0"/>
          <a:chOff x="0" y="0"/>
          <a:chExt cx="0" cy="0"/>
        </a:xfrm>
      </p:grpSpPr>
      <p:sp>
        <p:nvSpPr>
          <p:cNvPr id="251" name="Shape 251"/>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5 </a:t>
            </a:r>
            <a:r>
              <a:rPr b="1" lang="nl" sz="3600">
                <a:solidFill>
                  <a:srgbClr val="990000"/>
                </a:solidFill>
              </a:rPr>
              <a:t>Wat is de context van de Bergrede?</a:t>
            </a:r>
            <a:endParaRPr b="1" sz="3600">
              <a:solidFill>
                <a:srgbClr val="990000"/>
              </a:solidFill>
            </a:endParaRPr>
          </a:p>
        </p:txBody>
      </p:sp>
      <p:sp>
        <p:nvSpPr>
          <p:cNvPr id="252" name="Shape 252"/>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nl" sz="2800">
                <a:solidFill>
                  <a:srgbClr val="000000"/>
                </a:solidFill>
              </a:rPr>
              <a:t>De Bergrede is de Bergrede van </a:t>
            </a:r>
            <a:r>
              <a:rPr b="1" lang="nl" sz="2800">
                <a:solidFill>
                  <a:srgbClr val="000000"/>
                </a:solidFill>
              </a:rPr>
              <a:t>JEZUS</a:t>
            </a:r>
            <a:r>
              <a:rPr lang="nl" sz="2800">
                <a:solidFill>
                  <a:srgbClr val="000000"/>
                </a:solidFill>
              </a:rPr>
              <a:t>. We moeten met ons gezicht naar hem toe gekeerd staan. Hij is onze priester, leraar en koning.</a:t>
            </a:r>
            <a:endParaRPr sz="2800">
              <a:solidFill>
                <a:srgbClr val="000000"/>
              </a:solidFill>
            </a:endParaRPr>
          </a:p>
          <a:p>
            <a:pPr indent="0" lvl="0" marL="0" rtl="0">
              <a:spcBef>
                <a:spcPts val="1600"/>
              </a:spcBef>
              <a:spcAft>
                <a:spcPts val="0"/>
              </a:spcAft>
              <a:buNone/>
            </a:pPr>
            <a:r>
              <a:rPr lang="nl" sz="2800">
                <a:solidFill>
                  <a:srgbClr val="000000"/>
                </a:solidFill>
              </a:rPr>
              <a:t>Zonder JEZUS wordt de Bergrede </a:t>
            </a:r>
            <a:endParaRPr sz="2800">
              <a:solidFill>
                <a:srgbClr val="000000"/>
              </a:solidFill>
            </a:endParaRPr>
          </a:p>
          <a:p>
            <a:pPr indent="-406400" lvl="0" marL="457200" rtl="0">
              <a:spcBef>
                <a:spcPts val="1600"/>
              </a:spcBef>
              <a:spcAft>
                <a:spcPts val="0"/>
              </a:spcAft>
              <a:buClr>
                <a:srgbClr val="000000"/>
              </a:buClr>
              <a:buSzPts val="2800"/>
              <a:buChar char="●"/>
            </a:pPr>
            <a:r>
              <a:rPr lang="nl" sz="2800">
                <a:solidFill>
                  <a:srgbClr val="000000"/>
                </a:solidFill>
              </a:rPr>
              <a:t>een nieuwe wet</a:t>
            </a:r>
            <a:endParaRPr sz="2800">
              <a:solidFill>
                <a:srgbClr val="000000"/>
              </a:solidFill>
            </a:endParaRPr>
          </a:p>
          <a:p>
            <a:pPr indent="-406400" lvl="0" marL="457200" rtl="0">
              <a:spcBef>
                <a:spcPts val="0"/>
              </a:spcBef>
              <a:spcAft>
                <a:spcPts val="0"/>
              </a:spcAft>
              <a:buClr>
                <a:srgbClr val="000000"/>
              </a:buClr>
              <a:buSzPts val="2800"/>
              <a:buChar char="●"/>
            </a:pPr>
            <a:r>
              <a:rPr lang="nl" sz="2800">
                <a:solidFill>
                  <a:srgbClr val="000000"/>
                </a:solidFill>
              </a:rPr>
              <a:t>een verbeterprogramma</a:t>
            </a:r>
            <a:endParaRPr sz="2800">
              <a:solidFill>
                <a:srgbClr val="000000"/>
              </a:solidFill>
            </a:endParaRPr>
          </a:p>
          <a:p>
            <a:pPr indent="-406400" lvl="0" marL="457200" rtl="0">
              <a:spcBef>
                <a:spcPts val="0"/>
              </a:spcBef>
              <a:spcAft>
                <a:spcPts val="0"/>
              </a:spcAft>
              <a:buClr>
                <a:srgbClr val="000000"/>
              </a:buClr>
              <a:buSzPts val="2800"/>
              <a:buChar char="●"/>
            </a:pPr>
            <a:r>
              <a:rPr lang="nl" sz="2800">
                <a:solidFill>
                  <a:srgbClr val="000000"/>
                </a:solidFill>
              </a:rPr>
              <a:t>een loden last</a:t>
            </a:r>
            <a:endParaRPr sz="2800">
              <a:solidFill>
                <a:srgbClr val="000000"/>
              </a:solidFill>
            </a:endParaRPr>
          </a:p>
        </p:txBody>
      </p:sp>
      <p:sp>
        <p:nvSpPr>
          <p:cNvPr id="253" name="Shape 25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nl" sz="1100"/>
              <a:t>‹#›</a:t>
            </a:fld>
            <a:endParaRPr sz="11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Shape 258"/>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5 </a:t>
            </a:r>
            <a:r>
              <a:rPr b="1" lang="nl" sz="3600">
                <a:solidFill>
                  <a:srgbClr val="990000"/>
                </a:solidFill>
              </a:rPr>
              <a:t>Wat is de context van de Bergrede?</a:t>
            </a:r>
            <a:endParaRPr b="1" sz="3600">
              <a:solidFill>
                <a:srgbClr val="990000"/>
              </a:solidFill>
            </a:endParaRPr>
          </a:p>
        </p:txBody>
      </p:sp>
      <p:sp>
        <p:nvSpPr>
          <p:cNvPr id="259" name="Shape 259"/>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nl" sz="2800">
                <a:solidFill>
                  <a:srgbClr val="000000"/>
                </a:solidFill>
              </a:rPr>
              <a:t>De Bergrede maakt deel uit van de Bijbel als geheel. </a:t>
            </a:r>
            <a:endParaRPr sz="2800">
              <a:solidFill>
                <a:srgbClr val="000000"/>
              </a:solidFill>
            </a:endParaRPr>
          </a:p>
          <a:p>
            <a:pPr indent="-406400" lvl="0" marL="457200" rtl="0">
              <a:spcBef>
                <a:spcPts val="1600"/>
              </a:spcBef>
              <a:spcAft>
                <a:spcPts val="0"/>
              </a:spcAft>
              <a:buClr>
                <a:srgbClr val="000000"/>
              </a:buClr>
              <a:buSzPts val="2800"/>
              <a:buChar char="●"/>
            </a:pPr>
            <a:r>
              <a:rPr lang="nl" sz="2800">
                <a:solidFill>
                  <a:srgbClr val="000000"/>
                </a:solidFill>
              </a:rPr>
              <a:t>Zoek al lezend naar verbindingen met andere bijbelgedeelten (bv. brief van Jacobus, Psalm 1, 1 Korintiërs 13, Galaten 5, Romeinen 12 enzovoort)</a:t>
            </a:r>
            <a:endParaRPr sz="2800">
              <a:solidFill>
                <a:srgbClr val="000000"/>
              </a:solidFill>
            </a:endParaRPr>
          </a:p>
          <a:p>
            <a:pPr indent="-406400" lvl="0" marL="457200" rtl="0">
              <a:spcBef>
                <a:spcPts val="0"/>
              </a:spcBef>
              <a:spcAft>
                <a:spcPts val="0"/>
              </a:spcAft>
              <a:buClr>
                <a:srgbClr val="000000"/>
              </a:buClr>
              <a:buSzPts val="2800"/>
              <a:buChar char="●"/>
            </a:pPr>
            <a:r>
              <a:rPr lang="nl" sz="2800">
                <a:solidFill>
                  <a:srgbClr val="000000"/>
                </a:solidFill>
              </a:rPr>
              <a:t>Zie de Bergrede als een uitgebreide praktische uitwerking van andere bijbelse uitspraken zoals:</a:t>
            </a:r>
            <a:endParaRPr sz="2800">
              <a:solidFill>
                <a:srgbClr val="000000"/>
              </a:solidFill>
            </a:endParaRPr>
          </a:p>
          <a:p>
            <a:pPr indent="-387350" lvl="1" marL="914400" rtl="0">
              <a:spcBef>
                <a:spcPts val="0"/>
              </a:spcBef>
              <a:spcAft>
                <a:spcPts val="0"/>
              </a:spcAft>
              <a:buClr>
                <a:srgbClr val="000000"/>
              </a:buClr>
              <a:buSzPts val="2500"/>
              <a:buChar char="○"/>
            </a:pPr>
            <a:r>
              <a:rPr lang="nl" sz="2500">
                <a:solidFill>
                  <a:srgbClr val="000000"/>
                </a:solidFill>
              </a:rPr>
              <a:t>Psalm 25:4-5, </a:t>
            </a:r>
            <a:r>
              <a:rPr lang="nl" sz="2500">
                <a:solidFill>
                  <a:srgbClr val="000000"/>
                </a:solidFill>
              </a:rPr>
              <a:t>Johannes 13:34-35, Efeziërs 2:10, Titus 2:14</a:t>
            </a:r>
            <a:endParaRPr sz="2500">
              <a:solidFill>
                <a:srgbClr val="000000"/>
              </a:solidFill>
            </a:endParaRPr>
          </a:p>
        </p:txBody>
      </p:sp>
      <p:sp>
        <p:nvSpPr>
          <p:cNvPr id="260" name="Shape 26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nl" sz="1100"/>
              <a:t>‹#›</a:t>
            </a:fld>
            <a:endParaRPr sz="11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Shape 69"/>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Opwekking 462</a:t>
            </a:r>
            <a:endParaRPr b="1" sz="3600">
              <a:solidFill>
                <a:srgbClr val="990000"/>
              </a:solidFill>
            </a:endParaRPr>
          </a:p>
        </p:txBody>
      </p:sp>
      <p:sp>
        <p:nvSpPr>
          <p:cNvPr id="70" name="Shape 70"/>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2800">
                <a:solidFill>
                  <a:srgbClr val="000000"/>
                </a:solidFill>
              </a:rPr>
              <a:t>(1) </a:t>
            </a:r>
            <a:endParaRPr b="1" sz="2800">
              <a:solidFill>
                <a:srgbClr val="000000"/>
              </a:solidFill>
            </a:endParaRPr>
          </a:p>
          <a:p>
            <a:pPr indent="0" lvl="0" marL="0">
              <a:spcBef>
                <a:spcPts val="1600"/>
              </a:spcBef>
              <a:spcAft>
                <a:spcPts val="0"/>
              </a:spcAft>
              <a:buNone/>
            </a:pPr>
            <a:r>
              <a:rPr b="1" lang="nl" sz="2800">
                <a:solidFill>
                  <a:srgbClr val="000000"/>
                </a:solidFill>
              </a:rPr>
              <a:t>Ja ik verkies nu om bij U te zijn,</a:t>
            </a:r>
            <a:endParaRPr b="1" sz="2800">
              <a:solidFill>
                <a:srgbClr val="000000"/>
              </a:solidFill>
            </a:endParaRPr>
          </a:p>
          <a:p>
            <a:pPr indent="0" lvl="0" marL="0">
              <a:spcBef>
                <a:spcPts val="1600"/>
              </a:spcBef>
              <a:spcAft>
                <a:spcPts val="0"/>
              </a:spcAft>
              <a:buNone/>
            </a:pPr>
            <a:r>
              <a:rPr b="1" lang="nl" sz="2800">
                <a:solidFill>
                  <a:srgbClr val="000000"/>
                </a:solidFill>
              </a:rPr>
              <a:t>en om naar U te luisteren.</a:t>
            </a:r>
            <a:endParaRPr b="1" sz="2800">
              <a:solidFill>
                <a:srgbClr val="000000"/>
              </a:solidFill>
            </a:endParaRPr>
          </a:p>
          <a:p>
            <a:pPr indent="0" lvl="0" marL="0">
              <a:spcBef>
                <a:spcPts val="1600"/>
              </a:spcBef>
              <a:spcAft>
                <a:spcPts val="0"/>
              </a:spcAft>
              <a:buNone/>
            </a:pPr>
            <a:r>
              <a:rPr b="1" lang="nl" sz="2800">
                <a:solidFill>
                  <a:srgbClr val="000000"/>
                </a:solidFill>
              </a:rPr>
              <a:t>In plaats van altijd maar weer bezig te zijn,</a:t>
            </a:r>
            <a:endParaRPr b="1" sz="2800">
              <a:solidFill>
                <a:srgbClr val="000000"/>
              </a:solidFill>
            </a:endParaRPr>
          </a:p>
          <a:p>
            <a:pPr indent="0" lvl="0" marL="0">
              <a:spcBef>
                <a:spcPts val="1600"/>
              </a:spcBef>
              <a:spcAft>
                <a:spcPts val="0"/>
              </a:spcAft>
              <a:buNone/>
            </a:pPr>
            <a:r>
              <a:rPr b="1" lang="nl" sz="2800">
                <a:solidFill>
                  <a:srgbClr val="000000"/>
                </a:solidFill>
              </a:rPr>
              <a:t>kom ik nu tot U, o Heer.</a:t>
            </a:r>
            <a:endParaRPr b="1" sz="2800">
              <a:solidFill>
                <a:srgbClr val="000000"/>
              </a:solidFill>
            </a:endParaRPr>
          </a:p>
          <a:p>
            <a:pPr indent="0" lvl="0" marL="0" rtl="0">
              <a:spcBef>
                <a:spcPts val="1600"/>
              </a:spcBef>
              <a:spcAft>
                <a:spcPts val="0"/>
              </a:spcAft>
              <a:buNone/>
            </a:pPr>
            <a:r>
              <a:t/>
            </a:r>
            <a:endParaRPr b="1" sz="2800">
              <a:solidFill>
                <a:srgbClr val="000000"/>
              </a:solidFill>
            </a:endParaRPr>
          </a:p>
          <a:p>
            <a:pPr indent="0" lvl="0" marL="0" rtl="0">
              <a:spcBef>
                <a:spcPts val="1600"/>
              </a:spcBef>
              <a:spcAft>
                <a:spcPts val="1600"/>
              </a:spcAft>
              <a:buNone/>
            </a:pPr>
            <a:r>
              <a:t/>
            </a:r>
            <a:endParaRPr sz="2800">
              <a:solidFill>
                <a:srgbClr val="990000"/>
              </a:solidFill>
            </a:endParaRPr>
          </a:p>
        </p:txBody>
      </p:sp>
      <p:sp>
        <p:nvSpPr>
          <p:cNvPr id="71" name="Shape 7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nl"/>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Shape 26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5 </a:t>
            </a:r>
            <a:r>
              <a:rPr b="1" lang="nl" sz="3600">
                <a:solidFill>
                  <a:srgbClr val="990000"/>
                </a:solidFill>
              </a:rPr>
              <a:t>Wat is de context van de Bergrede?</a:t>
            </a:r>
            <a:endParaRPr b="1" sz="3600">
              <a:solidFill>
                <a:srgbClr val="990000"/>
              </a:solidFill>
            </a:endParaRPr>
          </a:p>
        </p:txBody>
      </p:sp>
      <p:sp>
        <p:nvSpPr>
          <p:cNvPr id="266" name="Shape 266"/>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2800">
                <a:solidFill>
                  <a:srgbClr val="000000"/>
                </a:solidFill>
              </a:rPr>
              <a:t>Psalm 24:4-5</a:t>
            </a:r>
            <a:endParaRPr b="1" sz="2800">
              <a:solidFill>
                <a:srgbClr val="000000"/>
              </a:solidFill>
            </a:endParaRPr>
          </a:p>
          <a:p>
            <a:pPr indent="0" lvl="0" marL="0" rtl="0">
              <a:spcBef>
                <a:spcPts val="1600"/>
              </a:spcBef>
              <a:spcAft>
                <a:spcPts val="1600"/>
              </a:spcAft>
              <a:buNone/>
            </a:pPr>
            <a:r>
              <a:rPr lang="nl" sz="2800">
                <a:solidFill>
                  <a:srgbClr val="000000"/>
                </a:solidFill>
              </a:rPr>
              <a:t>Maak mij, HEER, met uw wegen vertrouwd,</a:t>
            </a:r>
            <a:br>
              <a:rPr lang="nl" sz="2800">
                <a:solidFill>
                  <a:srgbClr val="000000"/>
                </a:solidFill>
              </a:rPr>
            </a:br>
            <a:r>
              <a:rPr lang="nl" sz="2800">
                <a:solidFill>
                  <a:srgbClr val="000000"/>
                </a:solidFill>
              </a:rPr>
              <a:t>leer mij uw paden te gaan.</a:t>
            </a:r>
            <a:br>
              <a:rPr lang="nl" sz="2800">
                <a:solidFill>
                  <a:srgbClr val="000000"/>
                </a:solidFill>
              </a:rPr>
            </a:br>
            <a:r>
              <a:rPr lang="nl" sz="2800">
                <a:solidFill>
                  <a:srgbClr val="000000"/>
                </a:solidFill>
              </a:rPr>
              <a:t>Wijs mij de weg van uw waarheid en onderricht mij,</a:t>
            </a:r>
            <a:br>
              <a:rPr lang="nl" sz="2800">
                <a:solidFill>
                  <a:srgbClr val="000000"/>
                </a:solidFill>
              </a:rPr>
            </a:br>
            <a:r>
              <a:rPr lang="nl" sz="2800">
                <a:solidFill>
                  <a:srgbClr val="000000"/>
                </a:solidFill>
              </a:rPr>
              <a:t>want u bent de God die mij redt,</a:t>
            </a:r>
            <a:br>
              <a:rPr lang="nl" sz="2800">
                <a:solidFill>
                  <a:srgbClr val="000000"/>
                </a:solidFill>
              </a:rPr>
            </a:br>
            <a:r>
              <a:rPr lang="nl" sz="2800">
                <a:solidFill>
                  <a:srgbClr val="000000"/>
                </a:solidFill>
              </a:rPr>
              <a:t>op u blijf ik hopen, elke dag weer.</a:t>
            </a:r>
            <a:endParaRPr sz="2800">
              <a:solidFill>
                <a:srgbClr val="000000"/>
              </a:solidFill>
            </a:endParaRPr>
          </a:p>
        </p:txBody>
      </p:sp>
      <p:sp>
        <p:nvSpPr>
          <p:cNvPr id="267" name="Shape 26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nl" sz="1100"/>
              <a:t>‹#›</a:t>
            </a:fld>
            <a:endParaRPr sz="11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1" name="Shape 271"/>
        <p:cNvGrpSpPr/>
        <p:nvPr/>
      </p:nvGrpSpPr>
      <p:grpSpPr>
        <a:xfrm>
          <a:off x="0" y="0"/>
          <a:ext cx="0" cy="0"/>
          <a:chOff x="0" y="0"/>
          <a:chExt cx="0" cy="0"/>
        </a:xfrm>
      </p:grpSpPr>
      <p:sp>
        <p:nvSpPr>
          <p:cNvPr id="272" name="Shape 272"/>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5 </a:t>
            </a:r>
            <a:r>
              <a:rPr b="1" lang="nl" sz="3600">
                <a:solidFill>
                  <a:srgbClr val="990000"/>
                </a:solidFill>
              </a:rPr>
              <a:t>Wat is de context van de Bergrede?</a:t>
            </a:r>
            <a:endParaRPr b="1" sz="3600">
              <a:solidFill>
                <a:srgbClr val="990000"/>
              </a:solidFill>
            </a:endParaRPr>
          </a:p>
        </p:txBody>
      </p:sp>
      <p:sp>
        <p:nvSpPr>
          <p:cNvPr id="273" name="Shape 273"/>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2800">
                <a:solidFill>
                  <a:srgbClr val="000000"/>
                </a:solidFill>
              </a:rPr>
              <a:t>Johannes 13:34-35</a:t>
            </a:r>
            <a:endParaRPr b="1" sz="2800">
              <a:solidFill>
                <a:srgbClr val="000000"/>
              </a:solidFill>
            </a:endParaRPr>
          </a:p>
          <a:p>
            <a:pPr indent="0" lvl="0" marL="0" rtl="0">
              <a:spcBef>
                <a:spcPts val="1600"/>
              </a:spcBef>
              <a:spcAft>
                <a:spcPts val="1600"/>
              </a:spcAft>
              <a:buNone/>
            </a:pPr>
            <a:r>
              <a:rPr lang="nl" sz="2800">
                <a:solidFill>
                  <a:srgbClr val="000000"/>
                </a:solidFill>
              </a:rPr>
              <a:t>Ik geef jullie een nieuw gebod: heb elkaar lief. Zoals ik jullie heb liefgehad, zo moeten jullie elkaar ​liefhebben. Aan jullie ​liefde​ voor elkaar zal iedereen zien dat jullie mijn ​leerlingen​ zijn.’</a:t>
            </a:r>
            <a:endParaRPr sz="2800">
              <a:solidFill>
                <a:srgbClr val="000000"/>
              </a:solidFill>
            </a:endParaRPr>
          </a:p>
        </p:txBody>
      </p:sp>
      <p:sp>
        <p:nvSpPr>
          <p:cNvPr id="274" name="Shape 27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nl" sz="1100"/>
              <a:t>‹#›</a:t>
            </a:fld>
            <a:endParaRPr sz="1100"/>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sp>
        <p:nvSpPr>
          <p:cNvPr id="279" name="Shape 279"/>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2800">
                <a:solidFill>
                  <a:srgbClr val="000000"/>
                </a:solidFill>
              </a:rPr>
              <a:t>Efeziërs 2:10</a:t>
            </a:r>
            <a:endParaRPr b="1" sz="2800">
              <a:solidFill>
                <a:srgbClr val="000000"/>
              </a:solidFill>
            </a:endParaRPr>
          </a:p>
          <a:p>
            <a:pPr indent="0" lvl="0" marL="0" rtl="0">
              <a:spcBef>
                <a:spcPts val="1600"/>
              </a:spcBef>
              <a:spcAft>
                <a:spcPts val="1600"/>
              </a:spcAft>
              <a:buNone/>
            </a:pPr>
            <a:r>
              <a:rPr lang="nl" sz="2800">
                <a:solidFill>
                  <a:srgbClr val="000000"/>
                </a:solidFill>
              </a:rPr>
              <a:t>Want hij heeft ons gemaakt tot wat wij nu zijn: in ​Christus​ ​Jezus​ geschapen om de weg te gaan van de goede daden die God heeft voorbereid.</a:t>
            </a:r>
            <a:endParaRPr sz="2800">
              <a:solidFill>
                <a:srgbClr val="000000"/>
              </a:solidFill>
            </a:endParaRPr>
          </a:p>
        </p:txBody>
      </p:sp>
      <p:sp>
        <p:nvSpPr>
          <p:cNvPr id="280" name="Shape 280"/>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5 </a:t>
            </a:r>
            <a:r>
              <a:rPr b="1" lang="nl" sz="3600">
                <a:solidFill>
                  <a:srgbClr val="990000"/>
                </a:solidFill>
              </a:rPr>
              <a:t>Wat is de context van de Bergrede?</a:t>
            </a:r>
            <a:endParaRPr b="1" sz="3600">
              <a:solidFill>
                <a:srgbClr val="990000"/>
              </a:solidFill>
            </a:endParaRPr>
          </a:p>
        </p:txBody>
      </p:sp>
      <p:sp>
        <p:nvSpPr>
          <p:cNvPr id="281" name="Shape 28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nl" sz="1100"/>
              <a:t>‹#›</a:t>
            </a:fld>
            <a:endParaRPr sz="11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Shape 28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5 </a:t>
            </a:r>
            <a:r>
              <a:rPr b="1" lang="nl" sz="3600">
                <a:solidFill>
                  <a:srgbClr val="990000"/>
                </a:solidFill>
              </a:rPr>
              <a:t>Wat is de context van de Bergrede?</a:t>
            </a:r>
            <a:endParaRPr b="1" sz="3600">
              <a:solidFill>
                <a:srgbClr val="990000"/>
              </a:solidFill>
            </a:endParaRPr>
          </a:p>
        </p:txBody>
      </p:sp>
      <p:sp>
        <p:nvSpPr>
          <p:cNvPr id="287" name="Shape 287"/>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2800">
                <a:solidFill>
                  <a:srgbClr val="000000"/>
                </a:solidFill>
              </a:rPr>
              <a:t>Titus 2:11-14</a:t>
            </a:r>
            <a:endParaRPr b="1" sz="2500">
              <a:solidFill>
                <a:srgbClr val="000000"/>
              </a:solidFill>
            </a:endParaRPr>
          </a:p>
          <a:p>
            <a:pPr indent="0" lvl="0" marL="0" rtl="0">
              <a:spcBef>
                <a:spcPts val="1600"/>
              </a:spcBef>
              <a:spcAft>
                <a:spcPts val="1600"/>
              </a:spcAft>
              <a:buNone/>
            </a:pPr>
            <a:r>
              <a:rPr lang="nl" sz="2200">
                <a:solidFill>
                  <a:srgbClr val="000000"/>
                </a:solidFill>
              </a:rPr>
              <a:t>11 Gods ​genade​ is openbaar geworden tot redding van alle mensen. 12 Ze leert ons dat we goddeloze en wereldse begeerten moeten afwijzen en bezonnen, ​rechtvaardig​ en vroom in deze wereld moeten leven, 13 in afwachting van het geluk waarop wij hopen: de verschijning van de majesteit van de grote God en van onze redder ​Jezus​ ​Christus.</a:t>
            </a:r>
            <a:r>
              <a:rPr lang="nl" sz="2300">
                <a:solidFill>
                  <a:srgbClr val="000000"/>
                </a:solidFill>
              </a:rPr>
              <a:t> </a:t>
            </a:r>
            <a:r>
              <a:rPr lang="nl" sz="2800">
                <a:solidFill>
                  <a:srgbClr val="000000"/>
                </a:solidFill>
              </a:rPr>
              <a:t>14 Hij heeft zichzelf voor ons gegeven om ons van alle ​zonde​ vrij te kopen, ons te ​reinigen​ en ons tot zijn volk te maken, dat vol ijver is om het goede te doen. </a:t>
            </a:r>
            <a:endParaRPr sz="2800">
              <a:solidFill>
                <a:srgbClr val="000000"/>
              </a:solidFill>
            </a:endParaRPr>
          </a:p>
        </p:txBody>
      </p:sp>
      <p:sp>
        <p:nvSpPr>
          <p:cNvPr id="288" name="Shape 28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nl" sz="1100"/>
              <a:t>‹#›</a:t>
            </a:fld>
            <a:endParaRPr sz="11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2" name="Shape 292"/>
        <p:cNvGrpSpPr/>
        <p:nvPr/>
      </p:nvGrpSpPr>
      <p:grpSpPr>
        <a:xfrm>
          <a:off x="0" y="0"/>
          <a:ext cx="0" cy="0"/>
          <a:chOff x="0" y="0"/>
          <a:chExt cx="0" cy="0"/>
        </a:xfrm>
      </p:grpSpPr>
      <p:sp>
        <p:nvSpPr>
          <p:cNvPr id="293" name="Shape 293"/>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6 Voor wie is de Bergrede bedoeld?</a:t>
            </a:r>
            <a:endParaRPr b="1" sz="3600">
              <a:solidFill>
                <a:srgbClr val="990000"/>
              </a:solidFill>
            </a:endParaRPr>
          </a:p>
        </p:txBody>
      </p:sp>
      <p:sp>
        <p:nvSpPr>
          <p:cNvPr id="294" name="Shape 29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nl" sz="1100"/>
              <a:t>‹#›</a:t>
            </a:fld>
            <a:endParaRPr sz="1100"/>
          </a:p>
        </p:txBody>
      </p:sp>
      <p:sp>
        <p:nvSpPr>
          <p:cNvPr id="295" name="Shape 295"/>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nl" sz="2800">
                <a:solidFill>
                  <a:srgbClr val="000000"/>
                </a:solidFill>
              </a:rPr>
              <a:t>Voor iedereen?</a:t>
            </a:r>
            <a:endParaRPr b="1" sz="2800">
              <a:solidFill>
                <a:srgbClr val="000000"/>
              </a:solidFill>
            </a:endParaRPr>
          </a:p>
          <a:p>
            <a:pPr indent="-406400" lvl="0" marL="457200">
              <a:spcBef>
                <a:spcPts val="1600"/>
              </a:spcBef>
              <a:spcAft>
                <a:spcPts val="0"/>
              </a:spcAft>
              <a:buClr>
                <a:srgbClr val="000000"/>
              </a:buClr>
              <a:buSzPts val="2800"/>
              <a:buChar char="●"/>
            </a:pPr>
            <a:r>
              <a:rPr lang="nl" sz="2800">
                <a:solidFill>
                  <a:srgbClr val="000000"/>
                </a:solidFill>
              </a:rPr>
              <a:t>de twaalf leerlingen (4:18-22; 5:1b)</a:t>
            </a:r>
            <a:endParaRPr sz="2800">
              <a:solidFill>
                <a:srgbClr val="000000"/>
              </a:solidFill>
            </a:endParaRPr>
          </a:p>
          <a:p>
            <a:pPr indent="-406400" lvl="0" marL="457200" rtl="0">
              <a:spcBef>
                <a:spcPts val="0"/>
              </a:spcBef>
              <a:spcAft>
                <a:spcPts val="0"/>
              </a:spcAft>
              <a:buClr>
                <a:srgbClr val="000000"/>
              </a:buClr>
              <a:buSzPts val="2800"/>
              <a:buChar char="●"/>
            </a:pPr>
            <a:r>
              <a:rPr lang="nl" sz="2800">
                <a:solidFill>
                  <a:srgbClr val="000000"/>
                </a:solidFill>
              </a:rPr>
              <a:t>de mensenmassa (5:1a; 7:28-29)</a:t>
            </a:r>
            <a:endParaRPr sz="2800">
              <a:solidFill>
                <a:srgbClr val="000000"/>
              </a:solidFill>
            </a:endParaRPr>
          </a:p>
          <a:p>
            <a:pPr indent="0" lvl="0" marL="0">
              <a:spcBef>
                <a:spcPts val="1600"/>
              </a:spcBef>
              <a:spcAft>
                <a:spcPts val="0"/>
              </a:spcAft>
              <a:buNone/>
            </a:pPr>
            <a:r>
              <a:t/>
            </a:r>
            <a:endParaRPr sz="2800">
              <a:solidFill>
                <a:srgbClr val="000000"/>
              </a:solidFill>
            </a:endParaRPr>
          </a:p>
          <a:p>
            <a:pPr indent="0" lvl="0" marL="0" rtl="0">
              <a:spcBef>
                <a:spcPts val="1600"/>
              </a:spcBef>
              <a:spcAft>
                <a:spcPts val="1600"/>
              </a:spcAft>
              <a:buNone/>
            </a:pPr>
            <a:r>
              <a:t/>
            </a:r>
            <a:endParaRPr b="1" sz="2800">
              <a:solidFill>
                <a:srgbClr val="0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sp>
        <p:nvSpPr>
          <p:cNvPr id="300" name="Shape 300"/>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6 </a:t>
            </a:r>
            <a:r>
              <a:rPr b="1" lang="nl" sz="3600">
                <a:solidFill>
                  <a:srgbClr val="990000"/>
                </a:solidFill>
              </a:rPr>
              <a:t>Voor wie is de Bergrede bedoeld?</a:t>
            </a:r>
            <a:endParaRPr b="1" sz="3600">
              <a:solidFill>
                <a:srgbClr val="990000"/>
              </a:solidFill>
            </a:endParaRPr>
          </a:p>
        </p:txBody>
      </p:sp>
      <p:sp>
        <p:nvSpPr>
          <p:cNvPr id="301" name="Shape 30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nl" sz="1100"/>
              <a:t>‹#›</a:t>
            </a:fld>
            <a:endParaRPr sz="1100"/>
          </a:p>
        </p:txBody>
      </p:sp>
      <p:sp>
        <p:nvSpPr>
          <p:cNvPr id="302" name="Shape 302"/>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nl" sz="2800">
                <a:solidFill>
                  <a:srgbClr val="000000"/>
                </a:solidFill>
              </a:rPr>
              <a:t>5 manieren om de geldigheid van de Bergrede te beperken:</a:t>
            </a:r>
            <a:endParaRPr b="1" sz="2800">
              <a:solidFill>
                <a:srgbClr val="000000"/>
              </a:solidFill>
            </a:endParaRPr>
          </a:p>
          <a:p>
            <a:pPr indent="-406400" lvl="0" marL="457200" rtl="0">
              <a:spcBef>
                <a:spcPts val="1600"/>
              </a:spcBef>
              <a:spcAft>
                <a:spcPts val="0"/>
              </a:spcAft>
              <a:buClr>
                <a:srgbClr val="000000"/>
              </a:buClr>
              <a:buSzPts val="2800"/>
              <a:buAutoNum type="arabicPeriod"/>
            </a:pPr>
            <a:r>
              <a:rPr lang="nl" sz="2800">
                <a:solidFill>
                  <a:srgbClr val="000000"/>
                </a:solidFill>
              </a:rPr>
              <a:t>geldt alleen voor bepaalde tijd (Jezus komt terug)</a:t>
            </a:r>
            <a:endParaRPr sz="2800">
              <a:solidFill>
                <a:srgbClr val="000000"/>
              </a:solidFill>
            </a:endParaRPr>
          </a:p>
          <a:p>
            <a:pPr indent="-406400" lvl="0" marL="457200" rtl="0">
              <a:spcBef>
                <a:spcPts val="0"/>
              </a:spcBef>
              <a:spcAft>
                <a:spcPts val="0"/>
              </a:spcAft>
              <a:buClr>
                <a:srgbClr val="000000"/>
              </a:buClr>
              <a:buSzPts val="2800"/>
              <a:buAutoNum type="arabicPeriod"/>
            </a:pPr>
            <a:r>
              <a:rPr lang="nl" sz="2800">
                <a:solidFill>
                  <a:srgbClr val="000000"/>
                </a:solidFill>
              </a:rPr>
              <a:t>alleen voor geestelijke stand, monniken (‘evangelische raden’)</a:t>
            </a:r>
            <a:endParaRPr sz="2800">
              <a:solidFill>
                <a:srgbClr val="000000"/>
              </a:solidFill>
            </a:endParaRPr>
          </a:p>
          <a:p>
            <a:pPr indent="-406400" lvl="0" marL="457200" rtl="0">
              <a:spcBef>
                <a:spcPts val="0"/>
              </a:spcBef>
              <a:spcAft>
                <a:spcPts val="0"/>
              </a:spcAft>
              <a:buClr>
                <a:srgbClr val="000000"/>
              </a:buClr>
              <a:buSzPts val="2800"/>
              <a:buAutoNum type="arabicPeriod"/>
            </a:pPr>
            <a:r>
              <a:rPr lang="nl" sz="2800">
                <a:solidFill>
                  <a:srgbClr val="000000"/>
                </a:solidFill>
              </a:rPr>
              <a:t>alleen voor persoonlijk leven christenen</a:t>
            </a:r>
            <a:endParaRPr sz="2800">
              <a:solidFill>
                <a:srgbClr val="000000"/>
              </a:solidFill>
            </a:endParaRPr>
          </a:p>
          <a:p>
            <a:pPr indent="-406400" lvl="0" marL="457200" rtl="0">
              <a:spcBef>
                <a:spcPts val="0"/>
              </a:spcBef>
              <a:spcAft>
                <a:spcPts val="0"/>
              </a:spcAft>
              <a:buClr>
                <a:srgbClr val="000000"/>
              </a:buClr>
              <a:buSzPts val="2800"/>
              <a:buAutoNum type="arabicPeriod"/>
            </a:pPr>
            <a:r>
              <a:rPr lang="nl" sz="2800">
                <a:solidFill>
                  <a:srgbClr val="000000"/>
                </a:solidFill>
              </a:rPr>
              <a:t>alleen als gezindheidsethiek (liefde)</a:t>
            </a:r>
            <a:endParaRPr sz="2800">
              <a:solidFill>
                <a:srgbClr val="000000"/>
              </a:solidFill>
            </a:endParaRPr>
          </a:p>
          <a:p>
            <a:pPr indent="-406400" lvl="0" marL="457200">
              <a:spcBef>
                <a:spcPts val="0"/>
              </a:spcBef>
              <a:spcAft>
                <a:spcPts val="0"/>
              </a:spcAft>
              <a:buClr>
                <a:srgbClr val="000000"/>
              </a:buClr>
              <a:buSzPts val="2800"/>
              <a:buAutoNum type="arabicPeriod"/>
            </a:pPr>
            <a:r>
              <a:rPr lang="nl" sz="2800">
                <a:solidFill>
                  <a:srgbClr val="000000"/>
                </a:solidFill>
              </a:rPr>
              <a:t>alleen als kenbron van onze ellende</a:t>
            </a:r>
            <a:endParaRPr sz="2800">
              <a:solidFill>
                <a:srgbClr val="000000"/>
              </a:solidFill>
            </a:endParaRPr>
          </a:p>
          <a:p>
            <a:pPr indent="0" lvl="0" marL="0" rtl="0">
              <a:spcBef>
                <a:spcPts val="1600"/>
              </a:spcBef>
              <a:spcAft>
                <a:spcPts val="1600"/>
              </a:spcAft>
              <a:buNone/>
            </a:pPr>
            <a:r>
              <a:t/>
            </a:r>
            <a:endParaRPr b="1" sz="2800">
              <a:solidFill>
                <a:srgbClr val="00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Shape 307"/>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7 Hoe is </a:t>
            </a:r>
            <a:r>
              <a:rPr b="1" lang="nl" sz="3600">
                <a:solidFill>
                  <a:srgbClr val="990000"/>
                </a:solidFill>
              </a:rPr>
              <a:t>de Bergrede opgebouwd?</a:t>
            </a:r>
            <a:endParaRPr b="1" sz="3600">
              <a:solidFill>
                <a:srgbClr val="990000"/>
              </a:solidFill>
            </a:endParaRPr>
          </a:p>
        </p:txBody>
      </p:sp>
      <p:sp>
        <p:nvSpPr>
          <p:cNvPr id="308" name="Shape 30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nl" sz="1100"/>
              <a:t>‹#›</a:t>
            </a:fld>
            <a:endParaRPr sz="1100"/>
          </a:p>
        </p:txBody>
      </p:sp>
      <p:sp>
        <p:nvSpPr>
          <p:cNvPr id="309" name="Shape 309"/>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406400" lvl="0" marL="457200" rtl="0">
              <a:spcBef>
                <a:spcPts val="0"/>
              </a:spcBef>
              <a:spcAft>
                <a:spcPts val="0"/>
              </a:spcAft>
              <a:buClr>
                <a:srgbClr val="000000"/>
              </a:buClr>
              <a:buSzPts val="2800"/>
              <a:buAutoNum type="arabicPeriod"/>
            </a:pPr>
            <a:r>
              <a:rPr lang="nl" sz="2800">
                <a:solidFill>
                  <a:srgbClr val="000000"/>
                </a:solidFill>
              </a:rPr>
              <a:t>Basis: Geluk, Zout en Licht (5:3-16)</a:t>
            </a:r>
            <a:endParaRPr sz="2800">
              <a:solidFill>
                <a:srgbClr val="000000"/>
              </a:solidFill>
            </a:endParaRPr>
          </a:p>
          <a:p>
            <a:pPr indent="-406400" lvl="0" marL="457200" rtl="0">
              <a:spcBef>
                <a:spcPts val="0"/>
              </a:spcBef>
              <a:spcAft>
                <a:spcPts val="0"/>
              </a:spcAft>
              <a:buClr>
                <a:srgbClr val="000000"/>
              </a:buClr>
              <a:buSzPts val="2800"/>
              <a:buAutoNum type="arabicPeriod"/>
            </a:pPr>
            <a:r>
              <a:rPr lang="nl" sz="2800">
                <a:solidFill>
                  <a:srgbClr val="000000"/>
                </a:solidFill>
              </a:rPr>
              <a:t>Gerechtigheid in het sociale leven (5:17-48)</a:t>
            </a:r>
            <a:endParaRPr sz="2800">
              <a:solidFill>
                <a:srgbClr val="000000"/>
              </a:solidFill>
            </a:endParaRPr>
          </a:p>
          <a:p>
            <a:pPr indent="-406400" lvl="0" marL="457200" rtl="0">
              <a:spcBef>
                <a:spcPts val="0"/>
              </a:spcBef>
              <a:spcAft>
                <a:spcPts val="0"/>
              </a:spcAft>
              <a:buClr>
                <a:srgbClr val="000000"/>
              </a:buClr>
              <a:buSzPts val="2800"/>
              <a:buAutoNum type="arabicPeriod"/>
            </a:pPr>
            <a:r>
              <a:rPr lang="nl" sz="2800">
                <a:solidFill>
                  <a:srgbClr val="000000"/>
                </a:solidFill>
              </a:rPr>
              <a:t>Gerechtigheid in het religieuze leven (6:1-18)</a:t>
            </a:r>
            <a:endParaRPr sz="2800">
              <a:solidFill>
                <a:srgbClr val="000000"/>
              </a:solidFill>
            </a:endParaRPr>
          </a:p>
          <a:p>
            <a:pPr indent="-406400" lvl="0" marL="457200" rtl="0">
              <a:spcBef>
                <a:spcPts val="0"/>
              </a:spcBef>
              <a:spcAft>
                <a:spcPts val="0"/>
              </a:spcAft>
              <a:buClr>
                <a:srgbClr val="000000"/>
              </a:buClr>
              <a:buSzPts val="2800"/>
              <a:buAutoNum type="arabicPeriod"/>
            </a:pPr>
            <a:r>
              <a:rPr lang="nl" sz="2800">
                <a:solidFill>
                  <a:srgbClr val="000000"/>
                </a:solidFill>
              </a:rPr>
              <a:t>Gerechtigheid in het dagelijkse leven (6:19-7:12)</a:t>
            </a:r>
            <a:endParaRPr sz="2800">
              <a:solidFill>
                <a:srgbClr val="000000"/>
              </a:solidFill>
            </a:endParaRPr>
          </a:p>
          <a:p>
            <a:pPr indent="-406400" lvl="0" marL="457200" rtl="0">
              <a:spcBef>
                <a:spcPts val="0"/>
              </a:spcBef>
              <a:spcAft>
                <a:spcPts val="0"/>
              </a:spcAft>
              <a:buClr>
                <a:srgbClr val="000000"/>
              </a:buClr>
              <a:buSzPts val="2800"/>
              <a:buAutoNum type="arabicPeriod"/>
            </a:pPr>
            <a:r>
              <a:rPr lang="nl" sz="2800">
                <a:solidFill>
                  <a:srgbClr val="000000"/>
                </a:solidFill>
              </a:rPr>
              <a:t>Slot: Weg, Vrucht en Doen (7:13-27)</a:t>
            </a:r>
            <a:endParaRPr sz="2800">
              <a:solidFill>
                <a:srgbClr val="000000"/>
              </a:solidFill>
            </a:endParaRPr>
          </a:p>
          <a:p>
            <a:pPr indent="0" lvl="0" marL="0" rtl="0">
              <a:spcBef>
                <a:spcPts val="1600"/>
              </a:spcBef>
              <a:spcAft>
                <a:spcPts val="0"/>
              </a:spcAft>
              <a:buNone/>
            </a:pPr>
            <a:r>
              <a:rPr b="1" lang="nl" sz="2800">
                <a:solidFill>
                  <a:srgbClr val="000000"/>
                </a:solidFill>
              </a:rPr>
              <a:t>Gerechtigheid</a:t>
            </a:r>
            <a:r>
              <a:rPr lang="nl" sz="2800">
                <a:solidFill>
                  <a:srgbClr val="000000"/>
                </a:solidFill>
              </a:rPr>
              <a:t>: de ware innerlijke goedheid, de integriteit die past bij het koninkrijk van de hemel en die alleen Jezus je kan geven!</a:t>
            </a:r>
            <a:endParaRPr sz="2800">
              <a:solidFill>
                <a:srgbClr val="000000"/>
              </a:solidFill>
            </a:endParaRPr>
          </a:p>
          <a:p>
            <a:pPr indent="0" lvl="0" marL="0" rtl="0">
              <a:spcBef>
                <a:spcPts val="1600"/>
              </a:spcBef>
              <a:spcAft>
                <a:spcPts val="1600"/>
              </a:spcAft>
              <a:buNone/>
            </a:pPr>
            <a:r>
              <a:t/>
            </a:r>
            <a:endParaRPr b="1" sz="2800">
              <a:solidFill>
                <a:srgbClr val="00000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Shape 31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8 Wat zijn kernverzen uit de </a:t>
            </a:r>
            <a:r>
              <a:rPr b="1" lang="nl" sz="3600">
                <a:solidFill>
                  <a:srgbClr val="990000"/>
                </a:solidFill>
              </a:rPr>
              <a:t>Bergrede?</a:t>
            </a:r>
            <a:endParaRPr b="1" sz="3600">
              <a:solidFill>
                <a:srgbClr val="990000"/>
              </a:solidFill>
            </a:endParaRPr>
          </a:p>
        </p:txBody>
      </p:sp>
      <p:sp>
        <p:nvSpPr>
          <p:cNvPr id="315" name="Shape 31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nl" sz="1100"/>
              <a:t>‹#›</a:t>
            </a:fld>
            <a:endParaRPr sz="1100"/>
          </a:p>
        </p:txBody>
      </p:sp>
      <p:sp>
        <p:nvSpPr>
          <p:cNvPr id="316" name="Shape 316"/>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406400" lvl="0" marL="457200" rtl="0">
              <a:spcBef>
                <a:spcPts val="0"/>
              </a:spcBef>
              <a:spcAft>
                <a:spcPts val="0"/>
              </a:spcAft>
              <a:buClr>
                <a:srgbClr val="000000"/>
              </a:buClr>
              <a:buSzPts val="2800"/>
              <a:buAutoNum type="arabicPeriod"/>
            </a:pPr>
            <a:r>
              <a:rPr lang="nl" sz="2800">
                <a:solidFill>
                  <a:srgbClr val="000000"/>
                </a:solidFill>
              </a:rPr>
              <a:t>5:3 - gelukkig wie nederig van hart zijn...</a:t>
            </a:r>
            <a:endParaRPr sz="2800">
              <a:solidFill>
                <a:srgbClr val="000000"/>
              </a:solidFill>
            </a:endParaRPr>
          </a:p>
          <a:p>
            <a:pPr indent="-406400" lvl="0" marL="457200">
              <a:spcBef>
                <a:spcPts val="0"/>
              </a:spcBef>
              <a:spcAft>
                <a:spcPts val="0"/>
              </a:spcAft>
              <a:buClr>
                <a:srgbClr val="000000"/>
              </a:buClr>
              <a:buSzPts val="2800"/>
              <a:buAutoNum type="arabicPeriod"/>
            </a:pPr>
            <a:r>
              <a:rPr lang="nl" sz="2800">
                <a:solidFill>
                  <a:srgbClr val="000000"/>
                </a:solidFill>
              </a:rPr>
              <a:t>5:16 - zo moet jullie licht schijnen...</a:t>
            </a:r>
            <a:endParaRPr sz="2800">
              <a:solidFill>
                <a:srgbClr val="000000"/>
              </a:solidFill>
            </a:endParaRPr>
          </a:p>
          <a:p>
            <a:pPr indent="-406400" lvl="0" marL="457200">
              <a:spcBef>
                <a:spcPts val="0"/>
              </a:spcBef>
              <a:spcAft>
                <a:spcPts val="0"/>
              </a:spcAft>
              <a:buClr>
                <a:srgbClr val="000000"/>
              </a:buClr>
              <a:buSzPts val="2800"/>
              <a:buAutoNum type="arabicPeriod"/>
            </a:pPr>
            <a:r>
              <a:rPr lang="nl" sz="2800">
                <a:solidFill>
                  <a:srgbClr val="000000"/>
                </a:solidFill>
              </a:rPr>
              <a:t>5:17 - ik ben niet gekomen</a:t>
            </a:r>
            <a:endParaRPr sz="2800">
              <a:solidFill>
                <a:srgbClr val="000000"/>
              </a:solidFill>
            </a:endParaRPr>
          </a:p>
          <a:p>
            <a:pPr indent="-406400" lvl="0" marL="457200">
              <a:spcBef>
                <a:spcPts val="0"/>
              </a:spcBef>
              <a:spcAft>
                <a:spcPts val="0"/>
              </a:spcAft>
              <a:buClr>
                <a:srgbClr val="000000"/>
              </a:buClr>
              <a:buSzPts val="2800"/>
              <a:buAutoNum type="arabicPeriod"/>
            </a:pPr>
            <a:r>
              <a:rPr lang="nl" sz="2800">
                <a:solidFill>
                  <a:srgbClr val="000000"/>
                </a:solidFill>
              </a:rPr>
              <a:t>5:20 - je gerechtigheid moet overvloedig zijn...</a:t>
            </a:r>
            <a:endParaRPr sz="2800">
              <a:solidFill>
                <a:srgbClr val="000000"/>
              </a:solidFill>
            </a:endParaRPr>
          </a:p>
          <a:p>
            <a:pPr indent="-406400" lvl="0" marL="457200">
              <a:spcBef>
                <a:spcPts val="0"/>
              </a:spcBef>
              <a:spcAft>
                <a:spcPts val="0"/>
              </a:spcAft>
              <a:buClr>
                <a:srgbClr val="000000"/>
              </a:buClr>
              <a:buSzPts val="2800"/>
              <a:buAutoNum type="arabicPeriod"/>
            </a:pPr>
            <a:r>
              <a:rPr lang="nl" sz="2800">
                <a:solidFill>
                  <a:srgbClr val="000000"/>
                </a:solidFill>
              </a:rPr>
              <a:t>5:48 - wees volmaakt...</a:t>
            </a:r>
            <a:endParaRPr sz="2800">
              <a:solidFill>
                <a:srgbClr val="000000"/>
              </a:solidFill>
            </a:endParaRPr>
          </a:p>
          <a:p>
            <a:pPr indent="-406400" lvl="0" marL="457200">
              <a:spcBef>
                <a:spcPts val="0"/>
              </a:spcBef>
              <a:spcAft>
                <a:spcPts val="0"/>
              </a:spcAft>
              <a:buClr>
                <a:srgbClr val="000000"/>
              </a:buClr>
              <a:buSzPts val="2800"/>
              <a:buAutoNum type="arabicPeriod"/>
            </a:pPr>
            <a:r>
              <a:rPr lang="nl" sz="2800">
                <a:solidFill>
                  <a:srgbClr val="000000"/>
                </a:solidFill>
              </a:rPr>
              <a:t>6:6 - ga in je binnenkamer...</a:t>
            </a:r>
            <a:endParaRPr sz="2800">
              <a:solidFill>
                <a:srgbClr val="000000"/>
              </a:solidFill>
            </a:endParaRPr>
          </a:p>
          <a:p>
            <a:pPr indent="-406400" lvl="0" marL="457200">
              <a:spcBef>
                <a:spcPts val="0"/>
              </a:spcBef>
              <a:spcAft>
                <a:spcPts val="0"/>
              </a:spcAft>
              <a:buClr>
                <a:srgbClr val="000000"/>
              </a:buClr>
              <a:buSzPts val="2800"/>
              <a:buAutoNum type="arabicPeriod"/>
            </a:pPr>
            <a:r>
              <a:rPr lang="nl" sz="2800">
                <a:solidFill>
                  <a:srgbClr val="000000"/>
                </a:solidFill>
              </a:rPr>
              <a:t>6:33 - zoek eerst...</a:t>
            </a:r>
            <a:endParaRPr sz="2800">
              <a:solidFill>
                <a:srgbClr val="000000"/>
              </a:solidFill>
            </a:endParaRPr>
          </a:p>
          <a:p>
            <a:pPr indent="-406400" lvl="0" marL="457200" rtl="0">
              <a:spcBef>
                <a:spcPts val="0"/>
              </a:spcBef>
              <a:spcAft>
                <a:spcPts val="0"/>
              </a:spcAft>
              <a:buClr>
                <a:srgbClr val="000000"/>
              </a:buClr>
              <a:buSzPts val="2800"/>
              <a:buAutoNum type="arabicPeriod"/>
            </a:pPr>
            <a:r>
              <a:rPr lang="nl" sz="2800">
                <a:solidFill>
                  <a:srgbClr val="000000"/>
                </a:solidFill>
              </a:rPr>
              <a:t>7:12 - dit is het hart van de wet...</a:t>
            </a:r>
            <a:endParaRPr sz="2800">
              <a:solidFill>
                <a:srgbClr val="000000"/>
              </a:solidFill>
            </a:endParaRPr>
          </a:p>
          <a:p>
            <a:pPr indent="0" lvl="0" marL="0" rtl="0">
              <a:spcBef>
                <a:spcPts val="1600"/>
              </a:spcBef>
              <a:spcAft>
                <a:spcPts val="1600"/>
              </a:spcAft>
              <a:buNone/>
            </a:pPr>
            <a:r>
              <a:t/>
            </a:r>
            <a:endParaRPr b="1" sz="2800">
              <a:solidFill>
                <a:srgbClr val="00000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66666"/>
        </a:solidFill>
      </p:bgPr>
    </p:bg>
    <p:spTree>
      <p:nvGrpSpPr>
        <p:cNvPr id="320" name="Shape 320"/>
        <p:cNvGrpSpPr/>
        <p:nvPr/>
      </p:nvGrpSpPr>
      <p:grpSpPr>
        <a:xfrm>
          <a:off x="0" y="0"/>
          <a:ext cx="0" cy="0"/>
          <a:chOff x="0" y="0"/>
          <a:chExt cx="0" cy="0"/>
        </a:xfrm>
      </p:grpSpPr>
      <p:pic>
        <p:nvPicPr>
          <p:cNvPr id="321" name="Shape 321"/>
          <p:cNvPicPr preferRelativeResize="0"/>
          <p:nvPr/>
        </p:nvPicPr>
        <p:blipFill>
          <a:blip r:embed="rId3">
            <a:alphaModFix/>
          </a:blip>
          <a:stretch>
            <a:fillRect/>
          </a:stretch>
        </p:blipFill>
        <p:spPr>
          <a:xfrm>
            <a:off x="0" y="0"/>
            <a:ext cx="9144000" cy="6917300"/>
          </a:xfrm>
          <a:prstGeom prst="rect">
            <a:avLst/>
          </a:prstGeom>
          <a:noFill/>
          <a:ln>
            <a:noFill/>
          </a:ln>
        </p:spPr>
      </p:pic>
      <p:sp>
        <p:nvSpPr>
          <p:cNvPr id="322" name="Shape 322"/>
          <p:cNvSpPr txBox="1"/>
          <p:nvPr/>
        </p:nvSpPr>
        <p:spPr>
          <a:xfrm>
            <a:off x="305021" y="197625"/>
            <a:ext cx="7668300" cy="9486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nl" sz="3300">
                <a:solidFill>
                  <a:schemeClr val="dk1"/>
                </a:solidFill>
                <a:latin typeface="Lato"/>
                <a:ea typeface="Lato"/>
                <a:cs typeface="Lato"/>
                <a:sym typeface="Lato"/>
              </a:rPr>
              <a:t>De achtvoudige zegen van Jezus</a:t>
            </a:r>
            <a:endParaRPr sz="1900"/>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666666"/>
        </a:solidFill>
      </p:bgPr>
    </p:bg>
    <p:spTree>
      <p:nvGrpSpPr>
        <p:cNvPr id="326" name="Shape 326"/>
        <p:cNvGrpSpPr/>
        <p:nvPr/>
      </p:nvGrpSpPr>
      <p:grpSpPr>
        <a:xfrm>
          <a:off x="0" y="0"/>
          <a:ext cx="0" cy="0"/>
          <a:chOff x="0" y="0"/>
          <a:chExt cx="0" cy="0"/>
        </a:xfrm>
      </p:grpSpPr>
      <p:pic>
        <p:nvPicPr>
          <p:cNvPr id="327" name="Shape 327"/>
          <p:cNvPicPr preferRelativeResize="0"/>
          <p:nvPr/>
        </p:nvPicPr>
        <p:blipFill>
          <a:blip r:embed="rId3">
            <a:alphaModFix/>
          </a:blip>
          <a:stretch>
            <a:fillRect/>
          </a:stretch>
        </p:blipFill>
        <p:spPr>
          <a:xfrm>
            <a:off x="0" y="0"/>
            <a:ext cx="9144000" cy="6917300"/>
          </a:xfrm>
          <a:prstGeom prst="rect">
            <a:avLst/>
          </a:prstGeom>
          <a:noFill/>
          <a:ln>
            <a:noFill/>
          </a:ln>
        </p:spPr>
      </p:pic>
      <p:sp>
        <p:nvSpPr>
          <p:cNvPr id="328" name="Shape 328"/>
          <p:cNvSpPr txBox="1"/>
          <p:nvPr/>
        </p:nvSpPr>
        <p:spPr>
          <a:xfrm>
            <a:off x="263775" y="1188425"/>
            <a:ext cx="8638500" cy="5454600"/>
          </a:xfrm>
          <a:prstGeom prst="rect">
            <a:avLst/>
          </a:prstGeom>
          <a:solidFill>
            <a:srgbClr val="FFFFFF">
              <a:alpha val="56540"/>
            </a:srgbClr>
          </a:solidFill>
          <a:ln>
            <a:noFill/>
          </a:ln>
        </p:spPr>
        <p:txBody>
          <a:bodyPr anchorCtr="0" anchor="t" bIns="91425" lIns="91425" spcFirstLastPara="1" rIns="91425" wrap="square" tIns="91425">
            <a:noAutofit/>
          </a:bodyPr>
          <a:lstStyle/>
          <a:p>
            <a:pPr indent="0" lvl="0" marL="0" rtl="0">
              <a:spcBef>
                <a:spcPts val="0"/>
              </a:spcBef>
              <a:spcAft>
                <a:spcPts val="0"/>
              </a:spcAft>
              <a:buClr>
                <a:schemeClr val="dk1"/>
              </a:buClr>
              <a:buSzPts val="1100"/>
              <a:buFont typeface="Arial"/>
              <a:buNone/>
            </a:pPr>
            <a:r>
              <a:rPr b="1" lang="nl" sz="2200">
                <a:latin typeface="Lato"/>
                <a:ea typeface="Lato"/>
                <a:cs typeface="Lato"/>
                <a:sym typeface="Lato"/>
              </a:rPr>
              <a:t>Gezegend mensen die nederig van hart zijn:</a:t>
            </a:r>
            <a:endParaRPr b="1" sz="2200">
              <a:latin typeface="Lato"/>
              <a:ea typeface="Lato"/>
              <a:cs typeface="Lato"/>
              <a:sym typeface="Lato"/>
            </a:endParaRPr>
          </a:p>
          <a:p>
            <a:pPr indent="457200" lvl="0" marL="0" rtl="0">
              <a:spcBef>
                <a:spcPts val="0"/>
              </a:spcBef>
              <a:spcAft>
                <a:spcPts val="0"/>
              </a:spcAft>
              <a:buClr>
                <a:schemeClr val="dk1"/>
              </a:buClr>
              <a:buSzPts val="1100"/>
              <a:buFont typeface="Arial"/>
              <a:buNone/>
            </a:pPr>
            <a:r>
              <a:rPr b="1" lang="nl" sz="2200">
                <a:solidFill>
                  <a:srgbClr val="666666"/>
                </a:solidFill>
                <a:latin typeface="Lato"/>
                <a:ea typeface="Lato"/>
                <a:cs typeface="Lato"/>
                <a:sym typeface="Lato"/>
              </a:rPr>
              <a:t>zij zullen het koninkrijk van de hemel binnengaan.</a:t>
            </a:r>
            <a:endParaRPr b="1" sz="2200">
              <a:solidFill>
                <a:srgbClr val="666666"/>
              </a:solidFill>
              <a:latin typeface="Lato"/>
              <a:ea typeface="Lato"/>
              <a:cs typeface="Lato"/>
              <a:sym typeface="Lato"/>
            </a:endParaRPr>
          </a:p>
          <a:p>
            <a:pPr indent="0" lvl="0" marL="0" rtl="0">
              <a:spcBef>
                <a:spcPts val="0"/>
              </a:spcBef>
              <a:spcAft>
                <a:spcPts val="0"/>
              </a:spcAft>
              <a:buClr>
                <a:schemeClr val="dk1"/>
              </a:buClr>
              <a:buSzPts val="1100"/>
              <a:buFont typeface="Arial"/>
              <a:buNone/>
            </a:pPr>
            <a:r>
              <a:rPr b="1" lang="nl" sz="2200">
                <a:latin typeface="Lato"/>
                <a:ea typeface="Lato"/>
                <a:cs typeface="Lato"/>
                <a:sym typeface="Lato"/>
              </a:rPr>
              <a:t>Gezegend mensen die treuren:</a:t>
            </a:r>
            <a:endParaRPr b="1" sz="2200">
              <a:latin typeface="Lato"/>
              <a:ea typeface="Lato"/>
              <a:cs typeface="Lato"/>
              <a:sym typeface="Lato"/>
            </a:endParaRPr>
          </a:p>
          <a:p>
            <a:pPr indent="457200" lvl="0" marL="0" rtl="0">
              <a:spcBef>
                <a:spcPts val="0"/>
              </a:spcBef>
              <a:spcAft>
                <a:spcPts val="0"/>
              </a:spcAft>
              <a:buClr>
                <a:schemeClr val="dk1"/>
              </a:buClr>
              <a:buSzPts val="1100"/>
              <a:buFont typeface="Arial"/>
              <a:buNone/>
            </a:pPr>
            <a:r>
              <a:rPr b="1" lang="nl" sz="2200">
                <a:solidFill>
                  <a:srgbClr val="666666"/>
                </a:solidFill>
                <a:latin typeface="Lato"/>
                <a:ea typeface="Lato"/>
                <a:cs typeface="Lato"/>
                <a:sym typeface="Lato"/>
              </a:rPr>
              <a:t>zij zullen getroost worden.</a:t>
            </a:r>
            <a:endParaRPr b="1" sz="2200">
              <a:solidFill>
                <a:srgbClr val="666666"/>
              </a:solidFill>
              <a:latin typeface="Lato"/>
              <a:ea typeface="Lato"/>
              <a:cs typeface="Lato"/>
              <a:sym typeface="Lato"/>
            </a:endParaRPr>
          </a:p>
          <a:p>
            <a:pPr indent="0" lvl="0" marL="0" rtl="0">
              <a:spcBef>
                <a:spcPts val="0"/>
              </a:spcBef>
              <a:spcAft>
                <a:spcPts val="0"/>
              </a:spcAft>
              <a:buClr>
                <a:schemeClr val="dk1"/>
              </a:buClr>
              <a:buSzPts val="1100"/>
              <a:buFont typeface="Arial"/>
              <a:buNone/>
            </a:pPr>
            <a:r>
              <a:rPr b="1" lang="nl" sz="2200">
                <a:latin typeface="Lato"/>
                <a:ea typeface="Lato"/>
                <a:cs typeface="Lato"/>
                <a:sym typeface="Lato"/>
              </a:rPr>
              <a:t>Gezegend mensen die zachtmoedig zijn:</a:t>
            </a:r>
            <a:endParaRPr b="1" sz="2200">
              <a:latin typeface="Lato"/>
              <a:ea typeface="Lato"/>
              <a:cs typeface="Lato"/>
              <a:sym typeface="Lato"/>
            </a:endParaRPr>
          </a:p>
          <a:p>
            <a:pPr indent="457200" lvl="0" marL="0" rtl="0">
              <a:spcBef>
                <a:spcPts val="0"/>
              </a:spcBef>
              <a:spcAft>
                <a:spcPts val="0"/>
              </a:spcAft>
              <a:buClr>
                <a:schemeClr val="dk1"/>
              </a:buClr>
              <a:buSzPts val="1100"/>
              <a:buFont typeface="Arial"/>
              <a:buNone/>
            </a:pPr>
            <a:r>
              <a:rPr b="1" lang="nl" sz="2200">
                <a:solidFill>
                  <a:srgbClr val="666666"/>
                </a:solidFill>
                <a:latin typeface="Lato"/>
                <a:ea typeface="Lato"/>
                <a:cs typeface="Lato"/>
                <a:sym typeface="Lato"/>
              </a:rPr>
              <a:t>zij zullen het land bezitten.</a:t>
            </a:r>
            <a:endParaRPr b="1" sz="2200">
              <a:solidFill>
                <a:srgbClr val="666666"/>
              </a:solidFill>
              <a:latin typeface="Lato"/>
              <a:ea typeface="Lato"/>
              <a:cs typeface="Lato"/>
              <a:sym typeface="Lato"/>
            </a:endParaRPr>
          </a:p>
          <a:p>
            <a:pPr indent="0" lvl="0" marL="0" rtl="0">
              <a:spcBef>
                <a:spcPts val="0"/>
              </a:spcBef>
              <a:spcAft>
                <a:spcPts val="0"/>
              </a:spcAft>
              <a:buClr>
                <a:schemeClr val="dk1"/>
              </a:buClr>
              <a:buSzPts val="1100"/>
              <a:buFont typeface="Arial"/>
              <a:buNone/>
            </a:pPr>
            <a:r>
              <a:rPr b="1" lang="nl" sz="2200">
                <a:latin typeface="Lato"/>
                <a:ea typeface="Lato"/>
                <a:cs typeface="Lato"/>
                <a:sym typeface="Lato"/>
              </a:rPr>
              <a:t>Gezegend mensen die hongeren en dorsten naar gerechtigheid:</a:t>
            </a:r>
            <a:endParaRPr b="1" sz="2200">
              <a:latin typeface="Lato"/>
              <a:ea typeface="Lato"/>
              <a:cs typeface="Lato"/>
              <a:sym typeface="Lato"/>
            </a:endParaRPr>
          </a:p>
          <a:p>
            <a:pPr indent="457200" lvl="0" marL="0" rtl="0">
              <a:spcBef>
                <a:spcPts val="0"/>
              </a:spcBef>
              <a:spcAft>
                <a:spcPts val="0"/>
              </a:spcAft>
              <a:buClr>
                <a:schemeClr val="dk1"/>
              </a:buClr>
              <a:buSzPts val="1100"/>
              <a:buFont typeface="Arial"/>
              <a:buNone/>
            </a:pPr>
            <a:r>
              <a:rPr b="1" lang="nl" sz="2200">
                <a:solidFill>
                  <a:srgbClr val="666666"/>
                </a:solidFill>
                <a:latin typeface="Lato"/>
                <a:ea typeface="Lato"/>
                <a:cs typeface="Lato"/>
                <a:sym typeface="Lato"/>
              </a:rPr>
              <a:t>zij zullen verzadigd worden.</a:t>
            </a:r>
            <a:endParaRPr b="1" sz="2200">
              <a:solidFill>
                <a:srgbClr val="666666"/>
              </a:solidFill>
              <a:latin typeface="Lato"/>
              <a:ea typeface="Lato"/>
              <a:cs typeface="Lato"/>
              <a:sym typeface="Lato"/>
            </a:endParaRPr>
          </a:p>
          <a:p>
            <a:pPr indent="0" lvl="0" marL="0" rtl="0">
              <a:spcBef>
                <a:spcPts val="0"/>
              </a:spcBef>
              <a:spcAft>
                <a:spcPts val="0"/>
              </a:spcAft>
              <a:buClr>
                <a:schemeClr val="dk1"/>
              </a:buClr>
              <a:buSzPts val="1100"/>
              <a:buFont typeface="Arial"/>
              <a:buNone/>
            </a:pPr>
            <a:r>
              <a:rPr b="1" lang="nl" sz="2200">
                <a:latin typeface="Lato"/>
                <a:ea typeface="Lato"/>
                <a:cs typeface="Lato"/>
                <a:sym typeface="Lato"/>
              </a:rPr>
              <a:t>Gezegend mensen die barmhartig zijn:</a:t>
            </a:r>
            <a:endParaRPr b="1" sz="2200">
              <a:latin typeface="Lato"/>
              <a:ea typeface="Lato"/>
              <a:cs typeface="Lato"/>
              <a:sym typeface="Lato"/>
            </a:endParaRPr>
          </a:p>
          <a:p>
            <a:pPr indent="457200" lvl="0" marL="0" rtl="0">
              <a:spcBef>
                <a:spcPts val="0"/>
              </a:spcBef>
              <a:spcAft>
                <a:spcPts val="0"/>
              </a:spcAft>
              <a:buClr>
                <a:schemeClr val="dk1"/>
              </a:buClr>
              <a:buSzPts val="1100"/>
              <a:buFont typeface="Arial"/>
              <a:buNone/>
            </a:pPr>
            <a:r>
              <a:rPr b="1" lang="nl" sz="2200">
                <a:solidFill>
                  <a:srgbClr val="666666"/>
                </a:solidFill>
                <a:latin typeface="Lato"/>
                <a:ea typeface="Lato"/>
                <a:cs typeface="Lato"/>
                <a:sym typeface="Lato"/>
              </a:rPr>
              <a:t>zij zullen barmhartigheid ondervinden.</a:t>
            </a:r>
            <a:endParaRPr b="1" sz="2200">
              <a:solidFill>
                <a:srgbClr val="666666"/>
              </a:solidFill>
              <a:latin typeface="Lato"/>
              <a:ea typeface="Lato"/>
              <a:cs typeface="Lato"/>
              <a:sym typeface="Lato"/>
            </a:endParaRPr>
          </a:p>
          <a:p>
            <a:pPr indent="0" lvl="0" marL="0" rtl="0">
              <a:spcBef>
                <a:spcPts val="0"/>
              </a:spcBef>
              <a:spcAft>
                <a:spcPts val="0"/>
              </a:spcAft>
              <a:buClr>
                <a:schemeClr val="dk1"/>
              </a:buClr>
              <a:buSzPts val="1100"/>
              <a:buFont typeface="Arial"/>
              <a:buNone/>
            </a:pPr>
            <a:r>
              <a:rPr b="1" lang="nl" sz="2200">
                <a:latin typeface="Lato"/>
                <a:ea typeface="Lato"/>
                <a:cs typeface="Lato"/>
                <a:sym typeface="Lato"/>
              </a:rPr>
              <a:t>Gezegend mensen die zuiver van hart zijn:</a:t>
            </a:r>
            <a:endParaRPr b="1" sz="2200">
              <a:latin typeface="Lato"/>
              <a:ea typeface="Lato"/>
              <a:cs typeface="Lato"/>
              <a:sym typeface="Lato"/>
            </a:endParaRPr>
          </a:p>
          <a:p>
            <a:pPr indent="457200" lvl="0" marL="0" rtl="0">
              <a:spcBef>
                <a:spcPts val="0"/>
              </a:spcBef>
              <a:spcAft>
                <a:spcPts val="0"/>
              </a:spcAft>
              <a:buClr>
                <a:schemeClr val="dk1"/>
              </a:buClr>
              <a:buSzPts val="1100"/>
              <a:buFont typeface="Arial"/>
              <a:buNone/>
            </a:pPr>
            <a:r>
              <a:rPr b="1" lang="nl" sz="2200">
                <a:solidFill>
                  <a:srgbClr val="666666"/>
                </a:solidFill>
                <a:latin typeface="Lato"/>
                <a:ea typeface="Lato"/>
                <a:cs typeface="Lato"/>
                <a:sym typeface="Lato"/>
              </a:rPr>
              <a:t>zij zullen God zien.</a:t>
            </a:r>
            <a:endParaRPr b="1" sz="2200">
              <a:solidFill>
                <a:srgbClr val="666666"/>
              </a:solidFill>
              <a:latin typeface="Lato"/>
              <a:ea typeface="Lato"/>
              <a:cs typeface="Lato"/>
              <a:sym typeface="Lato"/>
            </a:endParaRPr>
          </a:p>
          <a:p>
            <a:pPr indent="0" lvl="0" marL="0" rtl="0">
              <a:spcBef>
                <a:spcPts val="0"/>
              </a:spcBef>
              <a:spcAft>
                <a:spcPts val="0"/>
              </a:spcAft>
              <a:buClr>
                <a:schemeClr val="dk1"/>
              </a:buClr>
              <a:buSzPts val="1100"/>
              <a:buFont typeface="Arial"/>
              <a:buNone/>
            </a:pPr>
            <a:r>
              <a:rPr b="1" lang="nl" sz="2200">
                <a:latin typeface="Lato"/>
                <a:ea typeface="Lato"/>
                <a:cs typeface="Lato"/>
                <a:sym typeface="Lato"/>
              </a:rPr>
              <a:t>Gezegend mensen die vrede brengen:</a:t>
            </a:r>
            <a:endParaRPr b="1" sz="2200">
              <a:latin typeface="Lato"/>
              <a:ea typeface="Lato"/>
              <a:cs typeface="Lato"/>
              <a:sym typeface="Lato"/>
            </a:endParaRPr>
          </a:p>
          <a:p>
            <a:pPr indent="457200" lvl="0" marL="0" rtl="0">
              <a:spcBef>
                <a:spcPts val="0"/>
              </a:spcBef>
              <a:spcAft>
                <a:spcPts val="0"/>
              </a:spcAft>
              <a:buClr>
                <a:schemeClr val="dk1"/>
              </a:buClr>
              <a:buSzPts val="1100"/>
              <a:buFont typeface="Arial"/>
              <a:buNone/>
            </a:pPr>
            <a:r>
              <a:rPr b="1" lang="nl" sz="2200">
                <a:solidFill>
                  <a:srgbClr val="666666"/>
                </a:solidFill>
                <a:latin typeface="Lato"/>
                <a:ea typeface="Lato"/>
                <a:cs typeface="Lato"/>
                <a:sym typeface="Lato"/>
              </a:rPr>
              <a:t>zij zullen kinderen van God genoemd worden.</a:t>
            </a:r>
            <a:endParaRPr b="1" sz="2200">
              <a:solidFill>
                <a:srgbClr val="666666"/>
              </a:solidFill>
              <a:latin typeface="Lato"/>
              <a:ea typeface="Lato"/>
              <a:cs typeface="Lato"/>
              <a:sym typeface="Lato"/>
            </a:endParaRPr>
          </a:p>
          <a:p>
            <a:pPr indent="0" lvl="0" marL="0" rtl="0">
              <a:spcBef>
                <a:spcPts val="0"/>
              </a:spcBef>
              <a:spcAft>
                <a:spcPts val="0"/>
              </a:spcAft>
              <a:buClr>
                <a:schemeClr val="dk1"/>
              </a:buClr>
              <a:buSzPts val="1100"/>
              <a:buFont typeface="Arial"/>
              <a:buNone/>
            </a:pPr>
            <a:r>
              <a:rPr b="1" lang="nl" sz="2200">
                <a:latin typeface="Lato"/>
                <a:ea typeface="Lato"/>
                <a:cs typeface="Lato"/>
                <a:sym typeface="Lato"/>
              </a:rPr>
              <a:t>Gezegend mensen die vanwege de gerechtigheid vervolgd worden:</a:t>
            </a:r>
            <a:endParaRPr b="1" sz="2200">
              <a:latin typeface="Lato"/>
              <a:ea typeface="Lato"/>
              <a:cs typeface="Lato"/>
              <a:sym typeface="Lato"/>
            </a:endParaRPr>
          </a:p>
          <a:p>
            <a:pPr indent="457200" lvl="0" marL="0" rtl="0">
              <a:spcBef>
                <a:spcPts val="0"/>
              </a:spcBef>
              <a:spcAft>
                <a:spcPts val="0"/>
              </a:spcAft>
              <a:buClr>
                <a:schemeClr val="dk1"/>
              </a:buClr>
              <a:buSzPts val="1100"/>
              <a:buFont typeface="Arial"/>
              <a:buNone/>
            </a:pPr>
            <a:r>
              <a:rPr b="1" lang="nl" sz="2200">
                <a:solidFill>
                  <a:srgbClr val="666666"/>
                </a:solidFill>
                <a:latin typeface="Lato"/>
                <a:ea typeface="Lato"/>
                <a:cs typeface="Lato"/>
                <a:sym typeface="Lato"/>
              </a:rPr>
              <a:t>zij zullen het koninkrijk van de hemel binnengaan.</a:t>
            </a:r>
            <a:endParaRPr sz="2200">
              <a:solidFill>
                <a:srgbClr val="666666"/>
              </a:solidFill>
              <a:latin typeface="Lato"/>
              <a:ea typeface="Lato"/>
              <a:cs typeface="Lato"/>
              <a:sym typeface="Lato"/>
            </a:endParaRPr>
          </a:p>
        </p:txBody>
      </p:sp>
      <p:sp>
        <p:nvSpPr>
          <p:cNvPr id="329" name="Shape 329"/>
          <p:cNvSpPr txBox="1"/>
          <p:nvPr/>
        </p:nvSpPr>
        <p:spPr>
          <a:xfrm>
            <a:off x="305021" y="197625"/>
            <a:ext cx="7668300" cy="9486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b="1" lang="nl" sz="3300">
                <a:solidFill>
                  <a:schemeClr val="dk1"/>
                </a:solidFill>
                <a:latin typeface="Lato"/>
                <a:ea typeface="Lato"/>
                <a:cs typeface="Lato"/>
                <a:sym typeface="Lato"/>
              </a:rPr>
              <a:t>De achtvoudige zegen van Jezus</a:t>
            </a:r>
            <a:endParaRPr sz="19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sp>
        <p:nvSpPr>
          <p:cNvPr id="76" name="Shape 76"/>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Opwekking 462</a:t>
            </a:r>
            <a:endParaRPr b="1" sz="3600">
              <a:solidFill>
                <a:srgbClr val="990000"/>
              </a:solidFill>
            </a:endParaRPr>
          </a:p>
        </p:txBody>
      </p:sp>
      <p:sp>
        <p:nvSpPr>
          <p:cNvPr id="77" name="Shape 77"/>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nl" sz="2800">
                <a:solidFill>
                  <a:srgbClr val="000000"/>
                </a:solidFill>
              </a:rPr>
              <a:t>(Refrein) </a:t>
            </a:r>
            <a:endParaRPr b="1" sz="2800">
              <a:solidFill>
                <a:srgbClr val="000000"/>
              </a:solidFill>
            </a:endParaRPr>
          </a:p>
          <a:p>
            <a:pPr indent="0" lvl="0" marL="0" rtl="0">
              <a:spcBef>
                <a:spcPts val="1600"/>
              </a:spcBef>
              <a:spcAft>
                <a:spcPts val="0"/>
              </a:spcAft>
              <a:buNone/>
            </a:pPr>
            <a:r>
              <a:rPr b="1" lang="nl" sz="2800">
                <a:solidFill>
                  <a:srgbClr val="000000"/>
                </a:solidFill>
              </a:rPr>
              <a:t>Aan uw voeten Heer, is de hoogste plaats</a:t>
            </a:r>
            <a:endParaRPr b="1" sz="2800">
              <a:solidFill>
                <a:srgbClr val="000000"/>
              </a:solidFill>
            </a:endParaRPr>
          </a:p>
          <a:p>
            <a:pPr indent="0" lvl="0" marL="0" rtl="0">
              <a:spcBef>
                <a:spcPts val="1600"/>
              </a:spcBef>
              <a:spcAft>
                <a:spcPts val="0"/>
              </a:spcAft>
              <a:buNone/>
            </a:pPr>
            <a:r>
              <a:rPr b="1" lang="nl" sz="2800">
                <a:solidFill>
                  <a:srgbClr val="000000"/>
                </a:solidFill>
              </a:rPr>
              <a:t>Daarom kniel ik neer bij U</a:t>
            </a:r>
            <a:endParaRPr b="1" sz="2800">
              <a:solidFill>
                <a:srgbClr val="000000"/>
              </a:solidFill>
            </a:endParaRPr>
          </a:p>
          <a:p>
            <a:pPr indent="0" lvl="0" marL="0" rtl="0">
              <a:spcBef>
                <a:spcPts val="1600"/>
              </a:spcBef>
              <a:spcAft>
                <a:spcPts val="0"/>
              </a:spcAft>
              <a:buNone/>
            </a:pPr>
            <a:r>
              <a:rPr b="1" lang="nl" sz="2800">
                <a:solidFill>
                  <a:srgbClr val="000000"/>
                </a:solidFill>
              </a:rPr>
              <a:t>Om bij U te zijn is de grootste eer,</a:t>
            </a:r>
            <a:endParaRPr b="1" sz="2800">
              <a:solidFill>
                <a:srgbClr val="000000"/>
              </a:solidFill>
            </a:endParaRPr>
          </a:p>
          <a:p>
            <a:pPr indent="0" lvl="0" marL="0" rtl="0">
              <a:spcBef>
                <a:spcPts val="1600"/>
              </a:spcBef>
              <a:spcAft>
                <a:spcPts val="0"/>
              </a:spcAft>
              <a:buNone/>
            </a:pPr>
            <a:r>
              <a:rPr b="1" lang="nl" sz="2800">
                <a:solidFill>
                  <a:srgbClr val="000000"/>
                </a:solidFill>
              </a:rPr>
              <a:t>Daarom buig ik mij voor U. </a:t>
            </a:r>
            <a:endParaRPr b="1" sz="2800">
              <a:solidFill>
                <a:srgbClr val="000000"/>
              </a:solidFill>
            </a:endParaRPr>
          </a:p>
          <a:p>
            <a:pPr indent="0" lvl="0" marL="0" rtl="0">
              <a:spcBef>
                <a:spcPts val="1600"/>
              </a:spcBef>
              <a:spcAft>
                <a:spcPts val="1600"/>
              </a:spcAft>
              <a:buNone/>
            </a:pPr>
            <a:r>
              <a:t/>
            </a:r>
            <a:endParaRPr sz="2800">
              <a:solidFill>
                <a:srgbClr val="990000"/>
              </a:solidFill>
            </a:endParaRPr>
          </a:p>
        </p:txBody>
      </p:sp>
      <p:sp>
        <p:nvSpPr>
          <p:cNvPr id="78" name="Shape 78"/>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nl"/>
              <a:t>‹#›</a:t>
            </a:fld>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Shape 33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Opwekking 334</a:t>
            </a:r>
            <a:endParaRPr b="1" sz="3600">
              <a:solidFill>
                <a:srgbClr val="990000"/>
              </a:solidFill>
            </a:endParaRPr>
          </a:p>
        </p:txBody>
      </p:sp>
      <p:sp>
        <p:nvSpPr>
          <p:cNvPr id="335" name="Shape 335"/>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nl" sz="2800">
                <a:solidFill>
                  <a:srgbClr val="000000"/>
                </a:solidFill>
              </a:rPr>
              <a:t>(1)</a:t>
            </a:r>
            <a:endParaRPr b="1" sz="2800">
              <a:solidFill>
                <a:srgbClr val="000000"/>
              </a:solidFill>
            </a:endParaRPr>
          </a:p>
          <a:p>
            <a:pPr indent="0" lvl="0" marL="0">
              <a:spcBef>
                <a:spcPts val="1600"/>
              </a:spcBef>
              <a:spcAft>
                <a:spcPts val="0"/>
              </a:spcAft>
              <a:buNone/>
            </a:pPr>
            <a:r>
              <a:rPr b="1" lang="nl" sz="2800">
                <a:solidFill>
                  <a:srgbClr val="000000"/>
                </a:solidFill>
              </a:rPr>
              <a:t>Heer, uw licht en uw liefde schijnen</a:t>
            </a:r>
            <a:endParaRPr b="1" sz="2800">
              <a:solidFill>
                <a:srgbClr val="000000"/>
              </a:solidFill>
            </a:endParaRPr>
          </a:p>
          <a:p>
            <a:pPr indent="0" lvl="0" marL="0">
              <a:spcBef>
                <a:spcPts val="1600"/>
              </a:spcBef>
              <a:spcAft>
                <a:spcPts val="0"/>
              </a:spcAft>
              <a:buNone/>
            </a:pPr>
            <a:r>
              <a:rPr b="1" lang="nl" sz="2800">
                <a:solidFill>
                  <a:srgbClr val="000000"/>
                </a:solidFill>
              </a:rPr>
              <a:t>waar U bent zal de nacht verdwijnen.</a:t>
            </a:r>
            <a:endParaRPr b="1" sz="2800">
              <a:solidFill>
                <a:srgbClr val="000000"/>
              </a:solidFill>
            </a:endParaRPr>
          </a:p>
          <a:p>
            <a:pPr indent="0" lvl="0" marL="0">
              <a:spcBef>
                <a:spcPts val="1600"/>
              </a:spcBef>
              <a:spcAft>
                <a:spcPts val="0"/>
              </a:spcAft>
              <a:buNone/>
            </a:pPr>
            <a:r>
              <a:rPr b="1" lang="nl" sz="2800">
                <a:solidFill>
                  <a:srgbClr val="000000"/>
                </a:solidFill>
              </a:rPr>
              <a:t>Jezus, Licht van de wereld, vernieuw ons.</a:t>
            </a:r>
            <a:endParaRPr b="1" sz="2800">
              <a:solidFill>
                <a:srgbClr val="000000"/>
              </a:solidFill>
            </a:endParaRPr>
          </a:p>
          <a:p>
            <a:pPr indent="0" lvl="0" marL="0">
              <a:spcBef>
                <a:spcPts val="1600"/>
              </a:spcBef>
              <a:spcAft>
                <a:spcPts val="0"/>
              </a:spcAft>
              <a:buNone/>
            </a:pPr>
            <a:r>
              <a:rPr b="1" lang="nl" sz="2800">
                <a:solidFill>
                  <a:srgbClr val="000000"/>
                </a:solidFill>
              </a:rPr>
              <a:t>Levend Woord, ja uw waarheid bevrijdt ons.</a:t>
            </a:r>
            <a:endParaRPr b="1" sz="2800">
              <a:solidFill>
                <a:srgbClr val="000000"/>
              </a:solidFill>
            </a:endParaRPr>
          </a:p>
          <a:p>
            <a:pPr indent="0" lvl="0" marL="0">
              <a:spcBef>
                <a:spcPts val="1600"/>
              </a:spcBef>
              <a:spcAft>
                <a:spcPts val="0"/>
              </a:spcAft>
              <a:buNone/>
            </a:pPr>
            <a:r>
              <a:rPr b="1" lang="nl" sz="2800">
                <a:solidFill>
                  <a:srgbClr val="000000"/>
                </a:solidFill>
              </a:rPr>
              <a:t>Schijn in mij, schijn door mij.</a:t>
            </a:r>
            <a:endParaRPr b="1" sz="2800">
              <a:solidFill>
                <a:srgbClr val="000000"/>
              </a:solidFill>
            </a:endParaRPr>
          </a:p>
          <a:p>
            <a:pPr indent="0" lvl="0" marL="0" rtl="0">
              <a:spcBef>
                <a:spcPts val="1600"/>
              </a:spcBef>
              <a:spcAft>
                <a:spcPts val="0"/>
              </a:spcAft>
              <a:buNone/>
            </a:pPr>
            <a:r>
              <a:rPr b="1" lang="nl" sz="2800">
                <a:solidFill>
                  <a:srgbClr val="000000"/>
                </a:solidFill>
              </a:rPr>
              <a:t> </a:t>
            </a:r>
            <a:endParaRPr b="1" sz="2800">
              <a:solidFill>
                <a:srgbClr val="000000"/>
              </a:solidFill>
            </a:endParaRPr>
          </a:p>
          <a:p>
            <a:pPr indent="0" lvl="0" marL="0" rtl="0">
              <a:spcBef>
                <a:spcPts val="1600"/>
              </a:spcBef>
              <a:spcAft>
                <a:spcPts val="1600"/>
              </a:spcAft>
              <a:buNone/>
            </a:pPr>
            <a:r>
              <a:t/>
            </a:r>
            <a:endParaRPr sz="2800">
              <a:solidFill>
                <a:srgbClr val="990000"/>
              </a:solidFill>
            </a:endParaRPr>
          </a:p>
        </p:txBody>
      </p:sp>
      <p:sp>
        <p:nvSpPr>
          <p:cNvPr id="336" name="Shape 336"/>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nl"/>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 name="Shape 340"/>
        <p:cNvGrpSpPr/>
        <p:nvPr/>
      </p:nvGrpSpPr>
      <p:grpSpPr>
        <a:xfrm>
          <a:off x="0" y="0"/>
          <a:ext cx="0" cy="0"/>
          <a:chOff x="0" y="0"/>
          <a:chExt cx="0" cy="0"/>
        </a:xfrm>
      </p:grpSpPr>
      <p:sp>
        <p:nvSpPr>
          <p:cNvPr id="341" name="Shape 341"/>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Opwekking 334</a:t>
            </a:r>
            <a:endParaRPr b="1" sz="3600">
              <a:solidFill>
                <a:srgbClr val="990000"/>
              </a:solidFill>
            </a:endParaRPr>
          </a:p>
        </p:txBody>
      </p:sp>
      <p:sp>
        <p:nvSpPr>
          <p:cNvPr id="342" name="Shape 342"/>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nl" sz="2800">
                <a:solidFill>
                  <a:srgbClr val="000000"/>
                </a:solidFill>
              </a:rPr>
              <a:t>(Refrein)</a:t>
            </a:r>
            <a:endParaRPr b="1" sz="2800">
              <a:solidFill>
                <a:srgbClr val="000000"/>
              </a:solidFill>
            </a:endParaRPr>
          </a:p>
          <a:p>
            <a:pPr indent="0" lvl="0" marL="0">
              <a:spcBef>
                <a:spcPts val="1600"/>
              </a:spcBef>
              <a:spcAft>
                <a:spcPts val="0"/>
              </a:spcAft>
              <a:buClr>
                <a:schemeClr val="dk1"/>
              </a:buClr>
              <a:buSzPts val="1100"/>
              <a:buFont typeface="Arial"/>
              <a:buNone/>
            </a:pPr>
            <a:r>
              <a:rPr b="1" lang="nl" sz="2800">
                <a:solidFill>
                  <a:srgbClr val="000000"/>
                </a:solidFill>
              </a:rPr>
              <a:t>Kom, Jezus kom, vul dit land met uw heerlijkheid</a:t>
            </a:r>
            <a:endParaRPr b="1" sz="2800">
              <a:solidFill>
                <a:srgbClr val="000000"/>
              </a:solidFill>
            </a:endParaRPr>
          </a:p>
          <a:p>
            <a:pPr indent="0" lvl="0" marL="0">
              <a:spcBef>
                <a:spcPts val="1600"/>
              </a:spcBef>
              <a:spcAft>
                <a:spcPts val="0"/>
              </a:spcAft>
              <a:buClr>
                <a:schemeClr val="dk1"/>
              </a:buClr>
              <a:buSzPts val="1100"/>
              <a:buFont typeface="Arial"/>
              <a:buNone/>
            </a:pPr>
            <a:r>
              <a:rPr b="1" lang="nl" sz="2800">
                <a:solidFill>
                  <a:srgbClr val="000000"/>
                </a:solidFill>
              </a:rPr>
              <a:t>kom heil’ge Geest, stort op ons uw vuur</a:t>
            </a:r>
            <a:endParaRPr b="1" sz="2800">
              <a:solidFill>
                <a:srgbClr val="000000"/>
              </a:solidFill>
            </a:endParaRPr>
          </a:p>
          <a:p>
            <a:pPr indent="0" lvl="0" marL="0">
              <a:spcBef>
                <a:spcPts val="1600"/>
              </a:spcBef>
              <a:spcAft>
                <a:spcPts val="0"/>
              </a:spcAft>
              <a:buClr>
                <a:schemeClr val="dk1"/>
              </a:buClr>
              <a:buSzPts val="1100"/>
              <a:buFont typeface="Arial"/>
              <a:buNone/>
            </a:pPr>
            <a:r>
              <a:rPr b="1" lang="nl" sz="2800">
                <a:solidFill>
                  <a:srgbClr val="000000"/>
                </a:solidFill>
              </a:rPr>
              <a:t>zend uw rivier laat uw heil heel de aard vervullen</a:t>
            </a:r>
            <a:endParaRPr b="1" sz="2800">
              <a:solidFill>
                <a:srgbClr val="000000"/>
              </a:solidFill>
            </a:endParaRPr>
          </a:p>
          <a:p>
            <a:pPr indent="0" lvl="0" marL="0">
              <a:spcBef>
                <a:spcPts val="1600"/>
              </a:spcBef>
              <a:spcAft>
                <a:spcPts val="0"/>
              </a:spcAft>
              <a:buClr>
                <a:schemeClr val="dk1"/>
              </a:buClr>
              <a:buSzPts val="1100"/>
              <a:buFont typeface="Arial"/>
              <a:buNone/>
            </a:pPr>
            <a:r>
              <a:rPr b="1" lang="nl" sz="2800">
                <a:solidFill>
                  <a:srgbClr val="000000"/>
                </a:solidFill>
              </a:rPr>
              <a:t>spreek, Heer, uw woord dat het licht overwint</a:t>
            </a:r>
            <a:endParaRPr b="1" sz="2800">
              <a:solidFill>
                <a:srgbClr val="000000"/>
              </a:solidFill>
            </a:endParaRPr>
          </a:p>
          <a:p>
            <a:pPr indent="0" lvl="0" marL="0" rtl="0">
              <a:spcBef>
                <a:spcPts val="1600"/>
              </a:spcBef>
              <a:spcAft>
                <a:spcPts val="1600"/>
              </a:spcAft>
              <a:buNone/>
            </a:pPr>
            <a:r>
              <a:t/>
            </a:r>
            <a:endParaRPr b="1" sz="2800">
              <a:solidFill>
                <a:srgbClr val="000000"/>
              </a:solidFill>
            </a:endParaRPr>
          </a:p>
        </p:txBody>
      </p:sp>
      <p:sp>
        <p:nvSpPr>
          <p:cNvPr id="343" name="Shape 343"/>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nl"/>
              <a:t>‹#›</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Shape 348"/>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Opwekking 334</a:t>
            </a:r>
            <a:endParaRPr b="1" sz="3600">
              <a:solidFill>
                <a:srgbClr val="990000"/>
              </a:solidFill>
            </a:endParaRPr>
          </a:p>
        </p:txBody>
      </p:sp>
      <p:sp>
        <p:nvSpPr>
          <p:cNvPr id="349" name="Shape 349"/>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2800">
                <a:solidFill>
                  <a:srgbClr val="000000"/>
                </a:solidFill>
              </a:rPr>
              <a:t>(2)</a:t>
            </a:r>
            <a:endParaRPr b="1" sz="2800">
              <a:solidFill>
                <a:srgbClr val="000000"/>
              </a:solidFill>
            </a:endParaRPr>
          </a:p>
          <a:p>
            <a:pPr indent="0" lvl="0" marL="0">
              <a:spcBef>
                <a:spcPts val="1600"/>
              </a:spcBef>
              <a:spcAft>
                <a:spcPts val="0"/>
              </a:spcAft>
              <a:buNone/>
            </a:pPr>
            <a:r>
              <a:rPr b="1" lang="nl" sz="2800">
                <a:solidFill>
                  <a:srgbClr val="000000"/>
                </a:solidFill>
              </a:rPr>
              <a:t>Heer, 'k wil komen in uw nabijheid.</a:t>
            </a:r>
            <a:endParaRPr b="1" sz="2800">
              <a:solidFill>
                <a:srgbClr val="000000"/>
              </a:solidFill>
            </a:endParaRPr>
          </a:p>
          <a:p>
            <a:pPr indent="0" lvl="0" marL="0">
              <a:spcBef>
                <a:spcPts val="1600"/>
              </a:spcBef>
              <a:spcAft>
                <a:spcPts val="0"/>
              </a:spcAft>
              <a:buNone/>
            </a:pPr>
            <a:r>
              <a:rPr b="1" lang="nl" sz="2800">
                <a:solidFill>
                  <a:srgbClr val="000000"/>
                </a:solidFill>
              </a:rPr>
              <a:t>Uit de schaduwen in uw heerlijkheid.</a:t>
            </a:r>
            <a:endParaRPr b="1" sz="2800">
              <a:solidFill>
                <a:srgbClr val="000000"/>
              </a:solidFill>
            </a:endParaRPr>
          </a:p>
          <a:p>
            <a:pPr indent="0" lvl="0" marL="0">
              <a:spcBef>
                <a:spcPts val="1600"/>
              </a:spcBef>
              <a:spcAft>
                <a:spcPts val="0"/>
              </a:spcAft>
              <a:buNone/>
            </a:pPr>
            <a:r>
              <a:rPr b="1" lang="nl" sz="2800">
                <a:solidFill>
                  <a:srgbClr val="000000"/>
                </a:solidFill>
              </a:rPr>
              <a:t>Door het bloed mag ik u toebehoren.</a:t>
            </a:r>
            <a:endParaRPr b="1" sz="2800">
              <a:solidFill>
                <a:srgbClr val="000000"/>
              </a:solidFill>
            </a:endParaRPr>
          </a:p>
          <a:p>
            <a:pPr indent="0" lvl="0" marL="0">
              <a:spcBef>
                <a:spcPts val="1600"/>
              </a:spcBef>
              <a:spcAft>
                <a:spcPts val="0"/>
              </a:spcAft>
              <a:buNone/>
            </a:pPr>
            <a:r>
              <a:rPr b="1" lang="nl" sz="2800">
                <a:solidFill>
                  <a:srgbClr val="000000"/>
                </a:solidFill>
              </a:rPr>
              <a:t>Leer mij, toets mij, uw stem wil ik horen.</a:t>
            </a:r>
            <a:endParaRPr b="1" sz="2800">
              <a:solidFill>
                <a:srgbClr val="000000"/>
              </a:solidFill>
            </a:endParaRPr>
          </a:p>
          <a:p>
            <a:pPr indent="0" lvl="0" marL="0">
              <a:spcBef>
                <a:spcPts val="1600"/>
              </a:spcBef>
              <a:spcAft>
                <a:spcPts val="0"/>
              </a:spcAft>
              <a:buNone/>
            </a:pPr>
            <a:r>
              <a:rPr b="1" lang="nl" sz="2800">
                <a:solidFill>
                  <a:srgbClr val="000000"/>
                </a:solidFill>
              </a:rPr>
              <a:t>Schijn in mij, schijn door mij.</a:t>
            </a:r>
            <a:endParaRPr b="1" sz="2800">
              <a:solidFill>
                <a:srgbClr val="000000"/>
              </a:solidFill>
            </a:endParaRPr>
          </a:p>
          <a:p>
            <a:pPr indent="0" lvl="0" marL="0" rtl="0">
              <a:spcBef>
                <a:spcPts val="1600"/>
              </a:spcBef>
              <a:spcAft>
                <a:spcPts val="0"/>
              </a:spcAft>
              <a:buNone/>
            </a:pPr>
            <a:r>
              <a:t/>
            </a:r>
            <a:endParaRPr b="1" sz="2800">
              <a:solidFill>
                <a:srgbClr val="000000"/>
              </a:solidFill>
            </a:endParaRPr>
          </a:p>
          <a:p>
            <a:pPr indent="0" lvl="0" marL="0" rtl="0">
              <a:spcBef>
                <a:spcPts val="1600"/>
              </a:spcBef>
              <a:spcAft>
                <a:spcPts val="1600"/>
              </a:spcAft>
              <a:buNone/>
            </a:pPr>
            <a:r>
              <a:t/>
            </a:r>
            <a:endParaRPr b="1" sz="2800">
              <a:solidFill>
                <a:srgbClr val="000000"/>
              </a:solidFill>
            </a:endParaRPr>
          </a:p>
        </p:txBody>
      </p:sp>
      <p:sp>
        <p:nvSpPr>
          <p:cNvPr id="350" name="Shape 350"/>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nl"/>
              <a:t>‹#›</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4" name="Shape 354"/>
        <p:cNvGrpSpPr/>
        <p:nvPr/>
      </p:nvGrpSpPr>
      <p:grpSpPr>
        <a:xfrm>
          <a:off x="0" y="0"/>
          <a:ext cx="0" cy="0"/>
          <a:chOff x="0" y="0"/>
          <a:chExt cx="0" cy="0"/>
        </a:xfrm>
      </p:grpSpPr>
      <p:sp>
        <p:nvSpPr>
          <p:cNvPr id="355" name="Shape 355"/>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Opwekking 334</a:t>
            </a:r>
            <a:endParaRPr b="1" sz="3600">
              <a:solidFill>
                <a:srgbClr val="990000"/>
              </a:solidFill>
            </a:endParaRPr>
          </a:p>
        </p:txBody>
      </p:sp>
      <p:sp>
        <p:nvSpPr>
          <p:cNvPr id="356" name="Shape 356"/>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2800">
                <a:solidFill>
                  <a:srgbClr val="000000"/>
                </a:solidFill>
              </a:rPr>
              <a:t>(Refrein)</a:t>
            </a:r>
            <a:endParaRPr b="1" sz="2800">
              <a:solidFill>
                <a:srgbClr val="000000"/>
              </a:solidFill>
            </a:endParaRPr>
          </a:p>
          <a:p>
            <a:pPr indent="0" lvl="0" marL="0" rtl="0">
              <a:spcBef>
                <a:spcPts val="1600"/>
              </a:spcBef>
              <a:spcAft>
                <a:spcPts val="0"/>
              </a:spcAft>
              <a:buNone/>
            </a:pPr>
            <a:r>
              <a:rPr b="1" lang="nl" sz="2800">
                <a:solidFill>
                  <a:srgbClr val="000000"/>
                </a:solidFill>
              </a:rPr>
              <a:t>Kom, Jezus kom, vul dit land met uw heerlijkheid</a:t>
            </a:r>
            <a:endParaRPr b="1" sz="2800">
              <a:solidFill>
                <a:srgbClr val="000000"/>
              </a:solidFill>
            </a:endParaRPr>
          </a:p>
          <a:p>
            <a:pPr indent="0" lvl="0" marL="0" rtl="0">
              <a:spcBef>
                <a:spcPts val="1600"/>
              </a:spcBef>
              <a:spcAft>
                <a:spcPts val="0"/>
              </a:spcAft>
              <a:buNone/>
            </a:pPr>
            <a:r>
              <a:rPr b="1" lang="nl" sz="2800">
                <a:solidFill>
                  <a:srgbClr val="000000"/>
                </a:solidFill>
              </a:rPr>
              <a:t>kom heil’ge Geest, stort op ons uw vuur</a:t>
            </a:r>
            <a:endParaRPr b="1" sz="2800">
              <a:solidFill>
                <a:srgbClr val="000000"/>
              </a:solidFill>
            </a:endParaRPr>
          </a:p>
          <a:p>
            <a:pPr indent="0" lvl="0" marL="0" rtl="0">
              <a:spcBef>
                <a:spcPts val="1600"/>
              </a:spcBef>
              <a:spcAft>
                <a:spcPts val="0"/>
              </a:spcAft>
              <a:buNone/>
            </a:pPr>
            <a:r>
              <a:rPr b="1" lang="nl" sz="2800">
                <a:solidFill>
                  <a:srgbClr val="000000"/>
                </a:solidFill>
              </a:rPr>
              <a:t>zend uw rivier laat uw heil heel de aard vervullen</a:t>
            </a:r>
            <a:endParaRPr b="1" sz="2800">
              <a:solidFill>
                <a:srgbClr val="000000"/>
              </a:solidFill>
            </a:endParaRPr>
          </a:p>
          <a:p>
            <a:pPr indent="0" lvl="0" marL="0" rtl="0">
              <a:spcBef>
                <a:spcPts val="1600"/>
              </a:spcBef>
              <a:spcAft>
                <a:spcPts val="0"/>
              </a:spcAft>
              <a:buNone/>
            </a:pPr>
            <a:r>
              <a:rPr b="1" lang="nl" sz="2800">
                <a:solidFill>
                  <a:srgbClr val="000000"/>
                </a:solidFill>
              </a:rPr>
              <a:t>spreek, Heer, uw woord dat het licht overwint</a:t>
            </a:r>
            <a:endParaRPr b="1" sz="2800">
              <a:solidFill>
                <a:srgbClr val="000000"/>
              </a:solidFill>
            </a:endParaRPr>
          </a:p>
          <a:p>
            <a:pPr indent="0" lvl="0" marL="0" rtl="0">
              <a:spcBef>
                <a:spcPts val="1600"/>
              </a:spcBef>
              <a:spcAft>
                <a:spcPts val="1600"/>
              </a:spcAft>
              <a:buNone/>
            </a:pPr>
            <a:r>
              <a:t/>
            </a:r>
            <a:endParaRPr b="1" sz="2800">
              <a:solidFill>
                <a:srgbClr val="000000"/>
              </a:solidFill>
            </a:endParaRPr>
          </a:p>
        </p:txBody>
      </p:sp>
      <p:sp>
        <p:nvSpPr>
          <p:cNvPr id="357" name="Shape 35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nl"/>
              <a:t>‹#›</a:t>
            </a:fld>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1" name="Shape 361"/>
        <p:cNvGrpSpPr/>
        <p:nvPr/>
      </p:nvGrpSpPr>
      <p:grpSpPr>
        <a:xfrm>
          <a:off x="0" y="0"/>
          <a:ext cx="0" cy="0"/>
          <a:chOff x="0" y="0"/>
          <a:chExt cx="0" cy="0"/>
        </a:xfrm>
      </p:grpSpPr>
      <p:sp>
        <p:nvSpPr>
          <p:cNvPr id="362" name="Shape 362"/>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Opwekking 334</a:t>
            </a:r>
            <a:endParaRPr b="1" sz="3600">
              <a:solidFill>
                <a:srgbClr val="990000"/>
              </a:solidFill>
            </a:endParaRPr>
          </a:p>
        </p:txBody>
      </p:sp>
      <p:sp>
        <p:nvSpPr>
          <p:cNvPr id="363" name="Shape 363"/>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2800">
                <a:solidFill>
                  <a:srgbClr val="000000"/>
                </a:solidFill>
              </a:rPr>
              <a:t>(3)</a:t>
            </a:r>
            <a:endParaRPr b="1" sz="2800">
              <a:solidFill>
                <a:srgbClr val="000000"/>
              </a:solidFill>
            </a:endParaRPr>
          </a:p>
          <a:p>
            <a:pPr indent="0" lvl="0" marL="0">
              <a:spcBef>
                <a:spcPts val="1600"/>
              </a:spcBef>
              <a:spcAft>
                <a:spcPts val="0"/>
              </a:spcAft>
              <a:buNone/>
            </a:pPr>
            <a:r>
              <a:rPr b="1" lang="nl" sz="2800">
                <a:solidFill>
                  <a:srgbClr val="000000"/>
                </a:solidFill>
              </a:rPr>
              <a:t>Staan wij oog in oog met u, Heer.</a:t>
            </a:r>
            <a:endParaRPr b="1" sz="2800">
              <a:solidFill>
                <a:srgbClr val="000000"/>
              </a:solidFill>
            </a:endParaRPr>
          </a:p>
          <a:p>
            <a:pPr indent="0" lvl="0" marL="0">
              <a:spcBef>
                <a:spcPts val="1600"/>
              </a:spcBef>
              <a:spcAft>
                <a:spcPts val="0"/>
              </a:spcAft>
              <a:buNone/>
            </a:pPr>
            <a:r>
              <a:rPr b="1" lang="nl" sz="2800">
                <a:solidFill>
                  <a:srgbClr val="000000"/>
                </a:solidFill>
              </a:rPr>
              <a:t>Daalt uw stralende licht op ons neer.</a:t>
            </a:r>
            <a:endParaRPr b="1" sz="2800">
              <a:solidFill>
                <a:srgbClr val="000000"/>
              </a:solidFill>
            </a:endParaRPr>
          </a:p>
          <a:p>
            <a:pPr indent="0" lvl="0" marL="0">
              <a:spcBef>
                <a:spcPts val="1600"/>
              </a:spcBef>
              <a:spcAft>
                <a:spcPts val="0"/>
              </a:spcAft>
              <a:buNone/>
            </a:pPr>
            <a:r>
              <a:rPr b="1" lang="nl" sz="2800">
                <a:solidFill>
                  <a:srgbClr val="000000"/>
                </a:solidFill>
              </a:rPr>
              <a:t>Zichtbaar, tastbaar wordt u in ons leven.</a:t>
            </a:r>
            <a:endParaRPr b="1" sz="2800">
              <a:solidFill>
                <a:srgbClr val="000000"/>
              </a:solidFill>
            </a:endParaRPr>
          </a:p>
          <a:p>
            <a:pPr indent="0" lvl="0" marL="0">
              <a:spcBef>
                <a:spcPts val="1600"/>
              </a:spcBef>
              <a:spcAft>
                <a:spcPts val="0"/>
              </a:spcAft>
              <a:buNone/>
            </a:pPr>
            <a:r>
              <a:rPr b="1" lang="nl" sz="2800">
                <a:solidFill>
                  <a:srgbClr val="000000"/>
                </a:solidFill>
              </a:rPr>
              <a:t>U volmaakt wie volkomen zich geven.</a:t>
            </a:r>
            <a:endParaRPr b="1" sz="2800">
              <a:solidFill>
                <a:srgbClr val="000000"/>
              </a:solidFill>
            </a:endParaRPr>
          </a:p>
          <a:p>
            <a:pPr indent="0" lvl="0" marL="0">
              <a:spcBef>
                <a:spcPts val="1600"/>
              </a:spcBef>
              <a:spcAft>
                <a:spcPts val="0"/>
              </a:spcAft>
              <a:buNone/>
            </a:pPr>
            <a:r>
              <a:rPr b="1" lang="nl" sz="2800">
                <a:solidFill>
                  <a:srgbClr val="000000"/>
                </a:solidFill>
              </a:rPr>
              <a:t>Schijn in mij, schijn door mij.</a:t>
            </a:r>
            <a:endParaRPr b="1" sz="2800">
              <a:solidFill>
                <a:srgbClr val="000000"/>
              </a:solidFill>
            </a:endParaRPr>
          </a:p>
          <a:p>
            <a:pPr indent="0" lvl="0" marL="0" rtl="0">
              <a:spcBef>
                <a:spcPts val="1600"/>
              </a:spcBef>
              <a:spcAft>
                <a:spcPts val="0"/>
              </a:spcAft>
              <a:buNone/>
            </a:pPr>
            <a:r>
              <a:t/>
            </a:r>
            <a:endParaRPr b="1" sz="2800">
              <a:solidFill>
                <a:srgbClr val="000000"/>
              </a:solidFill>
            </a:endParaRPr>
          </a:p>
          <a:p>
            <a:pPr indent="0" lvl="0" marL="0" rtl="0">
              <a:spcBef>
                <a:spcPts val="1600"/>
              </a:spcBef>
              <a:spcAft>
                <a:spcPts val="1600"/>
              </a:spcAft>
              <a:buNone/>
            </a:pPr>
            <a:r>
              <a:t/>
            </a:r>
            <a:endParaRPr b="1" sz="2800">
              <a:solidFill>
                <a:srgbClr val="000000"/>
              </a:solidFill>
            </a:endParaRPr>
          </a:p>
        </p:txBody>
      </p:sp>
      <p:sp>
        <p:nvSpPr>
          <p:cNvPr id="364" name="Shape 364"/>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nl"/>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8" name="Shape 368"/>
        <p:cNvGrpSpPr/>
        <p:nvPr/>
      </p:nvGrpSpPr>
      <p:grpSpPr>
        <a:xfrm>
          <a:off x="0" y="0"/>
          <a:ext cx="0" cy="0"/>
          <a:chOff x="0" y="0"/>
          <a:chExt cx="0" cy="0"/>
        </a:xfrm>
      </p:grpSpPr>
      <p:sp>
        <p:nvSpPr>
          <p:cNvPr id="369" name="Shape 369"/>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Opwekking 334</a:t>
            </a:r>
            <a:endParaRPr b="1" sz="3600">
              <a:solidFill>
                <a:srgbClr val="990000"/>
              </a:solidFill>
            </a:endParaRPr>
          </a:p>
        </p:txBody>
      </p:sp>
      <p:sp>
        <p:nvSpPr>
          <p:cNvPr id="370" name="Shape 370"/>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2800">
                <a:solidFill>
                  <a:srgbClr val="000000"/>
                </a:solidFill>
              </a:rPr>
              <a:t>(Refrein)</a:t>
            </a:r>
            <a:endParaRPr b="1" sz="2800">
              <a:solidFill>
                <a:srgbClr val="000000"/>
              </a:solidFill>
            </a:endParaRPr>
          </a:p>
          <a:p>
            <a:pPr indent="0" lvl="0" marL="0" rtl="0">
              <a:spcBef>
                <a:spcPts val="1600"/>
              </a:spcBef>
              <a:spcAft>
                <a:spcPts val="0"/>
              </a:spcAft>
              <a:buNone/>
            </a:pPr>
            <a:r>
              <a:rPr b="1" lang="nl" sz="2800">
                <a:solidFill>
                  <a:srgbClr val="000000"/>
                </a:solidFill>
              </a:rPr>
              <a:t>Kom, Jezus kom, vul dit land met uw heerlijkheid</a:t>
            </a:r>
            <a:endParaRPr b="1" sz="2800">
              <a:solidFill>
                <a:srgbClr val="000000"/>
              </a:solidFill>
            </a:endParaRPr>
          </a:p>
          <a:p>
            <a:pPr indent="0" lvl="0" marL="0" rtl="0">
              <a:spcBef>
                <a:spcPts val="1600"/>
              </a:spcBef>
              <a:spcAft>
                <a:spcPts val="0"/>
              </a:spcAft>
              <a:buNone/>
            </a:pPr>
            <a:r>
              <a:rPr b="1" lang="nl" sz="2800">
                <a:solidFill>
                  <a:srgbClr val="000000"/>
                </a:solidFill>
              </a:rPr>
              <a:t>kom heil’ge Geest, stort op ons uw vuur</a:t>
            </a:r>
            <a:endParaRPr b="1" sz="2800">
              <a:solidFill>
                <a:srgbClr val="000000"/>
              </a:solidFill>
            </a:endParaRPr>
          </a:p>
          <a:p>
            <a:pPr indent="0" lvl="0" marL="0" rtl="0">
              <a:spcBef>
                <a:spcPts val="1600"/>
              </a:spcBef>
              <a:spcAft>
                <a:spcPts val="0"/>
              </a:spcAft>
              <a:buNone/>
            </a:pPr>
            <a:r>
              <a:rPr b="1" lang="nl" sz="2800">
                <a:solidFill>
                  <a:srgbClr val="000000"/>
                </a:solidFill>
              </a:rPr>
              <a:t>zend uw rivier laat uw heil heel de aard vervullen</a:t>
            </a:r>
            <a:endParaRPr b="1" sz="2800">
              <a:solidFill>
                <a:srgbClr val="000000"/>
              </a:solidFill>
            </a:endParaRPr>
          </a:p>
          <a:p>
            <a:pPr indent="0" lvl="0" marL="0" rtl="0">
              <a:spcBef>
                <a:spcPts val="1600"/>
              </a:spcBef>
              <a:spcAft>
                <a:spcPts val="0"/>
              </a:spcAft>
              <a:buNone/>
            </a:pPr>
            <a:r>
              <a:rPr b="1" lang="nl" sz="2800">
                <a:solidFill>
                  <a:srgbClr val="000000"/>
                </a:solidFill>
              </a:rPr>
              <a:t>spreek, Heer, uw woord dat het licht overwint.</a:t>
            </a:r>
            <a:endParaRPr b="1" sz="2800">
              <a:solidFill>
                <a:srgbClr val="000000"/>
              </a:solidFill>
            </a:endParaRPr>
          </a:p>
          <a:p>
            <a:pPr indent="0" lvl="0" marL="0" rtl="0">
              <a:spcBef>
                <a:spcPts val="1600"/>
              </a:spcBef>
              <a:spcAft>
                <a:spcPts val="1600"/>
              </a:spcAft>
              <a:buNone/>
            </a:pPr>
            <a:r>
              <a:t/>
            </a:r>
            <a:endParaRPr b="1" sz="2800">
              <a:solidFill>
                <a:srgbClr val="000000"/>
              </a:solidFill>
            </a:endParaRPr>
          </a:p>
        </p:txBody>
      </p:sp>
      <p:sp>
        <p:nvSpPr>
          <p:cNvPr id="371" name="Shape 371"/>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nl"/>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sp>
        <p:nvSpPr>
          <p:cNvPr id="376" name="Shape 376"/>
          <p:cNvSpPr txBox="1"/>
          <p:nvPr>
            <p:ph type="title"/>
          </p:nvPr>
        </p:nvSpPr>
        <p:spPr>
          <a:xfrm>
            <a:off x="311700" y="4569942"/>
            <a:ext cx="8520600" cy="76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nl" sz="3600">
                <a:solidFill>
                  <a:srgbClr val="990000"/>
                </a:solidFill>
              </a:rPr>
              <a:t>Tot woensdag 18 april!</a:t>
            </a:r>
            <a:endParaRPr b="1" sz="3600">
              <a:solidFill>
                <a:srgbClr val="990000"/>
              </a:solidFill>
            </a:endParaRPr>
          </a:p>
        </p:txBody>
      </p:sp>
      <p:sp>
        <p:nvSpPr>
          <p:cNvPr id="377" name="Shape 37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nl"/>
              <a:t>‹#›</a:t>
            </a:fld>
            <a:endParaRPr/>
          </a:p>
        </p:txBody>
      </p:sp>
      <p:pic>
        <p:nvPicPr>
          <p:cNvPr id="378" name="Shape 378"/>
          <p:cNvPicPr preferRelativeResize="0"/>
          <p:nvPr/>
        </p:nvPicPr>
        <p:blipFill>
          <a:blip r:embed="rId3">
            <a:alphaModFix/>
          </a:blip>
          <a:stretch>
            <a:fillRect/>
          </a:stretch>
        </p:blipFill>
        <p:spPr>
          <a:xfrm>
            <a:off x="2203376" y="881226"/>
            <a:ext cx="4737251" cy="31581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sp>
        <p:nvSpPr>
          <p:cNvPr id="83" name="Shape 83"/>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Opwekking 462</a:t>
            </a:r>
            <a:endParaRPr b="1" sz="3600">
              <a:solidFill>
                <a:srgbClr val="990000"/>
              </a:solidFill>
            </a:endParaRPr>
          </a:p>
        </p:txBody>
      </p:sp>
      <p:sp>
        <p:nvSpPr>
          <p:cNvPr id="84" name="Shape 84"/>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nl" sz="2800">
                <a:solidFill>
                  <a:srgbClr val="000000"/>
                </a:solidFill>
              </a:rPr>
              <a:t>(2)</a:t>
            </a:r>
            <a:endParaRPr b="1" sz="2800">
              <a:solidFill>
                <a:srgbClr val="000000"/>
              </a:solidFill>
            </a:endParaRPr>
          </a:p>
          <a:p>
            <a:pPr indent="0" lvl="0" marL="0">
              <a:spcBef>
                <a:spcPts val="1600"/>
              </a:spcBef>
              <a:spcAft>
                <a:spcPts val="0"/>
              </a:spcAft>
              <a:buNone/>
            </a:pPr>
            <a:r>
              <a:rPr b="1" lang="nl" sz="2800">
                <a:solidFill>
                  <a:srgbClr val="000000"/>
                </a:solidFill>
              </a:rPr>
              <a:t>Mijn hart verlangt ernaar om samen te zijn,</a:t>
            </a:r>
            <a:endParaRPr b="1" sz="2800">
              <a:solidFill>
                <a:srgbClr val="000000"/>
              </a:solidFill>
            </a:endParaRPr>
          </a:p>
          <a:p>
            <a:pPr indent="0" lvl="0" marL="0">
              <a:spcBef>
                <a:spcPts val="1600"/>
              </a:spcBef>
              <a:spcAft>
                <a:spcPts val="0"/>
              </a:spcAft>
              <a:buNone/>
            </a:pPr>
            <a:r>
              <a:rPr b="1" lang="nl" sz="2800">
                <a:solidFill>
                  <a:srgbClr val="000000"/>
                </a:solidFill>
              </a:rPr>
              <a:t>hier in een plaats van aanbidding,</a:t>
            </a:r>
            <a:endParaRPr b="1" sz="2800">
              <a:solidFill>
                <a:srgbClr val="000000"/>
              </a:solidFill>
            </a:endParaRPr>
          </a:p>
          <a:p>
            <a:pPr indent="0" lvl="0" marL="0">
              <a:spcBef>
                <a:spcPts val="1600"/>
              </a:spcBef>
              <a:spcAft>
                <a:spcPts val="0"/>
              </a:spcAft>
              <a:buNone/>
            </a:pPr>
            <a:r>
              <a:rPr b="1" lang="nl" sz="2800">
                <a:solidFill>
                  <a:srgbClr val="000000"/>
                </a:solidFill>
              </a:rPr>
              <a:t>in Geest en waarheid samen één te zijn,</a:t>
            </a:r>
            <a:endParaRPr b="1" sz="2800">
              <a:solidFill>
                <a:srgbClr val="000000"/>
              </a:solidFill>
            </a:endParaRPr>
          </a:p>
          <a:p>
            <a:pPr indent="0" lvl="0" marL="0">
              <a:spcBef>
                <a:spcPts val="1600"/>
              </a:spcBef>
              <a:spcAft>
                <a:spcPts val="0"/>
              </a:spcAft>
              <a:buNone/>
            </a:pPr>
            <a:r>
              <a:rPr b="1" lang="nl" sz="2800">
                <a:solidFill>
                  <a:srgbClr val="000000"/>
                </a:solidFill>
              </a:rPr>
              <a:t>in aanbidding voor U.</a:t>
            </a:r>
            <a:endParaRPr b="1" sz="2800">
              <a:solidFill>
                <a:srgbClr val="000000"/>
              </a:solidFill>
            </a:endParaRPr>
          </a:p>
          <a:p>
            <a:pPr indent="0" lvl="0" marL="0" rtl="0">
              <a:spcBef>
                <a:spcPts val="1600"/>
              </a:spcBef>
              <a:spcAft>
                <a:spcPts val="0"/>
              </a:spcAft>
              <a:buNone/>
            </a:pPr>
            <a:r>
              <a:t/>
            </a:r>
            <a:endParaRPr b="1" sz="2800">
              <a:solidFill>
                <a:srgbClr val="000000"/>
              </a:solidFill>
            </a:endParaRPr>
          </a:p>
          <a:p>
            <a:pPr indent="0" lvl="0" marL="0" rtl="0">
              <a:spcBef>
                <a:spcPts val="1600"/>
              </a:spcBef>
              <a:spcAft>
                <a:spcPts val="1600"/>
              </a:spcAft>
              <a:buNone/>
            </a:pPr>
            <a:r>
              <a:t/>
            </a:r>
            <a:endParaRPr sz="2800">
              <a:solidFill>
                <a:srgbClr val="990000"/>
              </a:solidFill>
            </a:endParaRPr>
          </a:p>
        </p:txBody>
      </p:sp>
      <p:sp>
        <p:nvSpPr>
          <p:cNvPr id="85" name="Shape 8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nl"/>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Shape 90"/>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Opwekking 462</a:t>
            </a:r>
            <a:endParaRPr b="1" sz="3600">
              <a:solidFill>
                <a:srgbClr val="990000"/>
              </a:solidFill>
            </a:endParaRPr>
          </a:p>
        </p:txBody>
      </p:sp>
      <p:sp>
        <p:nvSpPr>
          <p:cNvPr id="91" name="Shape 91"/>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2800">
                <a:solidFill>
                  <a:srgbClr val="000000"/>
                </a:solidFill>
              </a:rPr>
              <a:t>(Refrein) </a:t>
            </a:r>
            <a:endParaRPr b="1" sz="2800">
              <a:solidFill>
                <a:srgbClr val="000000"/>
              </a:solidFill>
            </a:endParaRPr>
          </a:p>
          <a:p>
            <a:pPr indent="0" lvl="0" marL="0" rtl="0">
              <a:spcBef>
                <a:spcPts val="1600"/>
              </a:spcBef>
              <a:spcAft>
                <a:spcPts val="0"/>
              </a:spcAft>
              <a:buNone/>
            </a:pPr>
            <a:r>
              <a:rPr b="1" lang="nl" sz="2800">
                <a:solidFill>
                  <a:srgbClr val="000000"/>
                </a:solidFill>
              </a:rPr>
              <a:t>Aan uw voeten Heer, is de hoogste plaats</a:t>
            </a:r>
            <a:endParaRPr b="1" sz="2800">
              <a:solidFill>
                <a:srgbClr val="000000"/>
              </a:solidFill>
            </a:endParaRPr>
          </a:p>
          <a:p>
            <a:pPr indent="0" lvl="0" marL="0" rtl="0">
              <a:spcBef>
                <a:spcPts val="1600"/>
              </a:spcBef>
              <a:spcAft>
                <a:spcPts val="0"/>
              </a:spcAft>
              <a:buNone/>
            </a:pPr>
            <a:r>
              <a:rPr b="1" lang="nl" sz="2800">
                <a:solidFill>
                  <a:srgbClr val="000000"/>
                </a:solidFill>
              </a:rPr>
              <a:t>Daarom kniel ik neer bij U</a:t>
            </a:r>
            <a:endParaRPr b="1" sz="2800">
              <a:solidFill>
                <a:srgbClr val="000000"/>
              </a:solidFill>
            </a:endParaRPr>
          </a:p>
          <a:p>
            <a:pPr indent="0" lvl="0" marL="0" rtl="0">
              <a:spcBef>
                <a:spcPts val="1600"/>
              </a:spcBef>
              <a:spcAft>
                <a:spcPts val="0"/>
              </a:spcAft>
              <a:buNone/>
            </a:pPr>
            <a:r>
              <a:rPr b="1" lang="nl" sz="2800">
                <a:solidFill>
                  <a:srgbClr val="000000"/>
                </a:solidFill>
              </a:rPr>
              <a:t>Om bij U te zijn is de grootste eer,</a:t>
            </a:r>
            <a:endParaRPr b="1" sz="2800">
              <a:solidFill>
                <a:srgbClr val="000000"/>
              </a:solidFill>
            </a:endParaRPr>
          </a:p>
          <a:p>
            <a:pPr indent="0" lvl="0" marL="0" rtl="0">
              <a:spcBef>
                <a:spcPts val="1600"/>
              </a:spcBef>
              <a:spcAft>
                <a:spcPts val="0"/>
              </a:spcAft>
              <a:buNone/>
            </a:pPr>
            <a:r>
              <a:rPr b="1" lang="nl" sz="2800">
                <a:solidFill>
                  <a:srgbClr val="000000"/>
                </a:solidFill>
              </a:rPr>
              <a:t>Daarom buig ik mij voor U. </a:t>
            </a:r>
            <a:endParaRPr b="1" sz="2800">
              <a:solidFill>
                <a:srgbClr val="000000"/>
              </a:solidFill>
            </a:endParaRPr>
          </a:p>
          <a:p>
            <a:pPr indent="0" lvl="0" marL="0" rtl="0">
              <a:spcBef>
                <a:spcPts val="1600"/>
              </a:spcBef>
              <a:spcAft>
                <a:spcPts val="1600"/>
              </a:spcAft>
              <a:buNone/>
            </a:pPr>
            <a:r>
              <a:t/>
            </a:r>
            <a:endParaRPr sz="2800">
              <a:solidFill>
                <a:srgbClr val="990000"/>
              </a:solidFill>
            </a:endParaRPr>
          </a:p>
        </p:txBody>
      </p:sp>
      <p:sp>
        <p:nvSpPr>
          <p:cNvPr id="92" name="Shape 92"/>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nl"/>
              <a:t>‹#›</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 name="Shape 96"/>
        <p:cNvGrpSpPr/>
        <p:nvPr/>
      </p:nvGrpSpPr>
      <p:grpSpPr>
        <a:xfrm>
          <a:off x="0" y="0"/>
          <a:ext cx="0" cy="0"/>
          <a:chOff x="0" y="0"/>
          <a:chExt cx="0" cy="0"/>
        </a:xfrm>
      </p:grpSpPr>
      <p:sp>
        <p:nvSpPr>
          <p:cNvPr id="97" name="Shape 97"/>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2800">
                <a:solidFill>
                  <a:srgbClr val="000000"/>
                </a:solidFill>
              </a:rPr>
              <a:t>(3)</a:t>
            </a:r>
            <a:endParaRPr b="1" sz="2800">
              <a:solidFill>
                <a:srgbClr val="000000"/>
              </a:solidFill>
            </a:endParaRPr>
          </a:p>
          <a:p>
            <a:pPr indent="0" lvl="0" marL="0">
              <a:spcBef>
                <a:spcPts val="1600"/>
              </a:spcBef>
              <a:spcAft>
                <a:spcPts val="0"/>
              </a:spcAft>
              <a:buNone/>
            </a:pPr>
            <a:r>
              <a:rPr b="1" lang="nl" sz="2800">
                <a:solidFill>
                  <a:srgbClr val="000000"/>
                </a:solidFill>
              </a:rPr>
              <a:t>Zoals een vader die zijn kind omarmt,</a:t>
            </a:r>
            <a:endParaRPr b="1" sz="2800">
              <a:solidFill>
                <a:srgbClr val="000000"/>
              </a:solidFill>
            </a:endParaRPr>
          </a:p>
          <a:p>
            <a:pPr indent="0" lvl="0" marL="0">
              <a:spcBef>
                <a:spcPts val="1600"/>
              </a:spcBef>
              <a:spcAft>
                <a:spcPts val="0"/>
              </a:spcAft>
              <a:buNone/>
            </a:pPr>
            <a:r>
              <a:rPr b="1" lang="nl" sz="2800">
                <a:solidFill>
                  <a:srgbClr val="000000"/>
                </a:solidFill>
              </a:rPr>
              <a:t>ja zo omarmt U ook mij.</a:t>
            </a:r>
            <a:endParaRPr b="1" sz="2800">
              <a:solidFill>
                <a:srgbClr val="000000"/>
              </a:solidFill>
            </a:endParaRPr>
          </a:p>
          <a:p>
            <a:pPr indent="0" lvl="0" marL="0">
              <a:spcBef>
                <a:spcPts val="1600"/>
              </a:spcBef>
              <a:spcAft>
                <a:spcPts val="0"/>
              </a:spcAft>
              <a:buNone/>
            </a:pPr>
            <a:r>
              <a:rPr b="1" lang="nl" sz="2800">
                <a:solidFill>
                  <a:srgbClr val="000000"/>
                </a:solidFill>
              </a:rPr>
              <a:t>U bent een Vader die vertroost en beschermt.</a:t>
            </a:r>
            <a:endParaRPr b="1" sz="2800">
              <a:solidFill>
                <a:srgbClr val="000000"/>
              </a:solidFill>
            </a:endParaRPr>
          </a:p>
          <a:p>
            <a:pPr indent="0" lvl="0" marL="0">
              <a:spcBef>
                <a:spcPts val="1600"/>
              </a:spcBef>
              <a:spcAft>
                <a:spcPts val="0"/>
              </a:spcAft>
              <a:buNone/>
            </a:pPr>
            <a:r>
              <a:rPr b="1" lang="nl" sz="2800">
                <a:solidFill>
                  <a:srgbClr val="000000"/>
                </a:solidFill>
              </a:rPr>
              <a:t>En ik kom tot rust bij U. (3x)</a:t>
            </a:r>
            <a:endParaRPr b="1" sz="2800">
              <a:solidFill>
                <a:srgbClr val="000000"/>
              </a:solidFill>
            </a:endParaRPr>
          </a:p>
          <a:p>
            <a:pPr indent="0" lvl="0" marL="0" rtl="0">
              <a:spcBef>
                <a:spcPts val="1600"/>
              </a:spcBef>
              <a:spcAft>
                <a:spcPts val="0"/>
              </a:spcAft>
              <a:buNone/>
            </a:pPr>
            <a:r>
              <a:t/>
            </a:r>
            <a:endParaRPr b="1" sz="2800">
              <a:solidFill>
                <a:srgbClr val="000000"/>
              </a:solidFill>
            </a:endParaRPr>
          </a:p>
          <a:p>
            <a:pPr indent="0" lvl="0" marL="0" rtl="0">
              <a:spcBef>
                <a:spcPts val="1600"/>
              </a:spcBef>
              <a:spcAft>
                <a:spcPts val="0"/>
              </a:spcAft>
              <a:buNone/>
            </a:pPr>
            <a:r>
              <a:t/>
            </a:r>
            <a:endParaRPr b="1" sz="2800">
              <a:solidFill>
                <a:srgbClr val="000000"/>
              </a:solidFill>
            </a:endParaRPr>
          </a:p>
          <a:p>
            <a:pPr indent="0" lvl="0" marL="0" rtl="0">
              <a:spcBef>
                <a:spcPts val="1600"/>
              </a:spcBef>
              <a:spcAft>
                <a:spcPts val="1600"/>
              </a:spcAft>
              <a:buNone/>
            </a:pPr>
            <a:r>
              <a:t/>
            </a:r>
            <a:endParaRPr sz="2800">
              <a:solidFill>
                <a:srgbClr val="990000"/>
              </a:solidFill>
            </a:endParaRPr>
          </a:p>
        </p:txBody>
      </p:sp>
      <p:sp>
        <p:nvSpPr>
          <p:cNvPr id="98" name="Shape 98"/>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Opwekking 462</a:t>
            </a:r>
            <a:endParaRPr b="1" sz="3600">
              <a:solidFill>
                <a:srgbClr val="990000"/>
              </a:solidFill>
            </a:endParaRPr>
          </a:p>
        </p:txBody>
      </p:sp>
      <p:sp>
        <p:nvSpPr>
          <p:cNvPr id="99" name="Shape 99"/>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nl"/>
              <a:t>‹#›</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Shape 104"/>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b="1" lang="nl" sz="3600">
                <a:solidFill>
                  <a:srgbClr val="990000"/>
                </a:solidFill>
              </a:rPr>
              <a:t>Start van de cursus</a:t>
            </a:r>
            <a:endParaRPr b="1" sz="3600">
              <a:solidFill>
                <a:srgbClr val="990000"/>
              </a:solidFill>
            </a:endParaRPr>
          </a:p>
        </p:txBody>
      </p:sp>
      <p:sp>
        <p:nvSpPr>
          <p:cNvPr id="105" name="Shape 105"/>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sz="2800">
              <a:solidFill>
                <a:srgbClr val="000000"/>
              </a:solidFill>
            </a:endParaRPr>
          </a:p>
          <a:p>
            <a:pPr indent="0" lvl="0" marL="0">
              <a:spcBef>
                <a:spcPts val="1600"/>
              </a:spcBef>
              <a:spcAft>
                <a:spcPts val="1600"/>
              </a:spcAft>
              <a:buNone/>
            </a:pPr>
            <a:r>
              <a:t/>
            </a:r>
            <a:endParaRPr sz="2800"/>
          </a:p>
        </p:txBody>
      </p:sp>
      <p:pic>
        <p:nvPicPr>
          <p:cNvPr id="106" name="Shape 106"/>
          <p:cNvPicPr preferRelativeResize="0"/>
          <p:nvPr/>
        </p:nvPicPr>
        <p:blipFill>
          <a:blip r:embed="rId3">
            <a:alphaModFix/>
          </a:blip>
          <a:stretch>
            <a:fillRect/>
          </a:stretch>
        </p:blipFill>
        <p:spPr>
          <a:xfrm>
            <a:off x="4525875" y="3647650"/>
            <a:ext cx="4242874" cy="2828600"/>
          </a:xfrm>
          <a:prstGeom prst="rect">
            <a:avLst/>
          </a:prstGeom>
          <a:noFill/>
          <a:ln>
            <a:noFill/>
          </a:ln>
        </p:spPr>
      </p:pic>
      <p:sp>
        <p:nvSpPr>
          <p:cNvPr id="107" name="Shape 107"/>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nl"/>
              <a:t>‹#›</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sp>
        <p:nvSpPr>
          <p:cNvPr id="112" name="Shape 112"/>
          <p:cNvSpPr txBox="1"/>
          <p:nvPr>
            <p:ph type="title"/>
          </p:nvPr>
        </p:nvSpPr>
        <p:spPr>
          <a:xfrm>
            <a:off x="311700" y="593367"/>
            <a:ext cx="8520600" cy="7635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b="1" lang="nl" sz="3600">
                <a:solidFill>
                  <a:srgbClr val="990000"/>
                </a:solidFill>
              </a:rPr>
              <a:t>Wat hoop jij?</a:t>
            </a:r>
            <a:endParaRPr b="1" sz="3600">
              <a:solidFill>
                <a:srgbClr val="990000"/>
              </a:solidFill>
            </a:endParaRPr>
          </a:p>
        </p:txBody>
      </p:sp>
      <p:sp>
        <p:nvSpPr>
          <p:cNvPr id="113" name="Shape 113"/>
          <p:cNvSpPr txBox="1"/>
          <p:nvPr>
            <p:ph idx="1" type="body"/>
          </p:nvPr>
        </p:nvSpPr>
        <p:spPr>
          <a:xfrm>
            <a:off x="311700" y="2077058"/>
            <a:ext cx="8520600" cy="4555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nl" sz="2800">
                <a:solidFill>
                  <a:srgbClr val="000000"/>
                </a:solidFill>
              </a:rPr>
              <a:t>Wat hoop je van deze cursus?</a:t>
            </a:r>
            <a:endParaRPr sz="2800">
              <a:solidFill>
                <a:srgbClr val="000000"/>
              </a:solidFill>
            </a:endParaRPr>
          </a:p>
          <a:p>
            <a:pPr indent="0" lvl="0" marL="0" rtl="0">
              <a:spcBef>
                <a:spcPts val="1600"/>
              </a:spcBef>
              <a:spcAft>
                <a:spcPts val="1600"/>
              </a:spcAft>
              <a:buNone/>
            </a:pPr>
            <a:r>
              <a:t/>
            </a:r>
            <a:endParaRPr sz="2800"/>
          </a:p>
        </p:txBody>
      </p:sp>
      <p:pic>
        <p:nvPicPr>
          <p:cNvPr id="114" name="Shape 114"/>
          <p:cNvPicPr preferRelativeResize="0"/>
          <p:nvPr/>
        </p:nvPicPr>
        <p:blipFill>
          <a:blip r:embed="rId3">
            <a:alphaModFix/>
          </a:blip>
          <a:stretch>
            <a:fillRect/>
          </a:stretch>
        </p:blipFill>
        <p:spPr>
          <a:xfrm>
            <a:off x="4525875" y="3647650"/>
            <a:ext cx="4242874" cy="2828600"/>
          </a:xfrm>
          <a:prstGeom prst="rect">
            <a:avLst/>
          </a:prstGeom>
          <a:noFill/>
          <a:ln>
            <a:noFill/>
          </a:ln>
        </p:spPr>
      </p:pic>
      <p:sp>
        <p:nvSpPr>
          <p:cNvPr id="115" name="Shape 115"/>
          <p:cNvSpPr txBox="1"/>
          <p:nvPr>
            <p:ph idx="12" type="sldNum"/>
          </p:nvPr>
        </p:nvSpPr>
        <p:spPr>
          <a:xfrm>
            <a:off x="8472458" y="6217622"/>
            <a:ext cx="548700" cy="5247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nl"/>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